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2286016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/>
              <a:t>ФИНАНСОВЫЙ ОТДЕЛ  АДМИНИСТРАЦИИ ОРЛОВСКОГО РАЙОНА</a:t>
            </a:r>
            <a:endParaRPr lang="ru-RU" sz="1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1142984"/>
            <a:ext cx="7429552" cy="521497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ИЗМЕНЕНИЯ В БЮДЖЕТНЫЙ ПРОГНОЗ ОРЛОВСКОГО РАЙОНА НА 2023-2036 ГОДЫ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Администрация Орловского райо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714380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2286016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/>
              <a:t>ФИНАНСОВЫЙ ОТДЕЛ  АДМИНИСТРАЦИИ ОРЛОВСКОГО РАЙОНА</a:t>
            </a:r>
            <a:endParaRPr lang="ru-RU" sz="1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5500702"/>
            <a:ext cx="7429552" cy="85725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Как платить налог на доход по вкладам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Администрация Орловского райо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714380" cy="5715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142984"/>
            <a:ext cx="77153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27</Words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ФИНАНСОВЫЙ ОТДЕЛ  АДМИНИСТРАЦИИ ОРЛОВСКОГО РАЙОНА</vt:lpstr>
      <vt:lpstr>ФИНАНСОВЫЙ ОТДЕЛ  АДМИНИСТРАЦИИ ОРЛОВСКОГО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2019-10-15T13:46:28Z</dcterms:created>
  <dcterms:modified xsi:type="dcterms:W3CDTF">2024-02-27T13:33:29Z</dcterms:modified>
</cp:coreProperties>
</file>