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5" r:id="rId4"/>
    <p:sldMasterId id="2147483757" r:id="rId5"/>
  </p:sldMasterIdLst>
  <p:notesMasterIdLst>
    <p:notesMasterId r:id="rId45"/>
  </p:notesMasterIdLst>
  <p:sldIdLst>
    <p:sldId id="302" r:id="rId6"/>
    <p:sldId id="296" r:id="rId7"/>
    <p:sldId id="297" r:id="rId8"/>
    <p:sldId id="263" r:id="rId9"/>
    <p:sldId id="264" r:id="rId10"/>
    <p:sldId id="295" r:id="rId11"/>
    <p:sldId id="266" r:id="rId12"/>
    <p:sldId id="281" r:id="rId13"/>
    <p:sldId id="299" r:id="rId14"/>
    <p:sldId id="267" r:id="rId15"/>
    <p:sldId id="268" r:id="rId16"/>
    <p:sldId id="301" r:id="rId17"/>
    <p:sldId id="292" r:id="rId18"/>
    <p:sldId id="29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35" r:id="rId27"/>
    <p:sldId id="336" r:id="rId28"/>
    <p:sldId id="337" r:id="rId29"/>
    <p:sldId id="338" r:id="rId30"/>
    <p:sldId id="339" r:id="rId31"/>
    <p:sldId id="340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03" r:id="rId43"/>
    <p:sldId id="341" r:id="rId44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82E-2"/>
          <c:y val="5.8765097528847017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22субвенций -предоcтавление мер социальной поддержки отдельным категориям граждан в общем объеме                300.4  млн. рублей </c:v>
                </c:pt>
                <c:pt idx="1">
                  <c:v>17 субвенций -  финансовое обеспечение текущей деятельности муниципальных учреждений и органов местного самоуправления в общем объеме 537.6 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300.39999999999981</c:v>
                </c:pt>
                <c:pt idx="1">
                  <c:v>537.6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361"/>
          <c:h val="0.882423183138381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687.1</c:v>
                </c:pt>
                <c:pt idx="1">
                  <c:v>706.8</c:v>
                </c:pt>
                <c:pt idx="2">
                  <c:v>726.7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155.19999999999999</c:v>
                </c:pt>
                <c:pt idx="1">
                  <c:v>162</c:v>
                </c:pt>
                <c:pt idx="2">
                  <c:v>155.80000000000001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259.2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22763520"/>
        <c:axId val="122769408"/>
        <c:axId val="0"/>
      </c:bar3DChart>
      <c:catAx>
        <c:axId val="122763520"/>
        <c:scaling>
          <c:orientation val="minMax"/>
        </c:scaling>
        <c:axPos val="b"/>
        <c:tickLblPos val="nextTo"/>
        <c:crossAx val="122769408"/>
        <c:crosses val="autoZero"/>
        <c:auto val="1"/>
        <c:lblAlgn val="ctr"/>
        <c:lblOffset val="100"/>
      </c:catAx>
      <c:valAx>
        <c:axId val="122769408"/>
        <c:scaling>
          <c:orientation val="minMax"/>
        </c:scaling>
        <c:axPos val="l"/>
        <c:majorGridlines/>
        <c:numFmt formatCode="0.0" sourceLinked="1"/>
        <c:tickLblPos val="nextTo"/>
        <c:crossAx val="122763520"/>
        <c:crosses val="autoZero"/>
        <c:crossBetween val="between"/>
        <c:majorUnit val="200"/>
        <c:minorUnit val="200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18137.5</c:v>
                </c:pt>
                <c:pt idx="1">
                  <c:v>19080.7</c:v>
                </c:pt>
                <c:pt idx="2">
                  <c:v>19807.7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786.8</c:v>
                </c:pt>
                <c:pt idx="1">
                  <c:v>786.8</c:v>
                </c:pt>
                <c:pt idx="2">
                  <c:v>786.8</c:v>
                </c:pt>
              </c:numCache>
            </c:numRef>
          </c:val>
        </c:ser>
        <c:shape val="box"/>
        <c:axId val="122791808"/>
        <c:axId val="122793344"/>
        <c:axId val="0"/>
      </c:bar3DChart>
      <c:catAx>
        <c:axId val="122791808"/>
        <c:scaling>
          <c:orientation val="minMax"/>
        </c:scaling>
        <c:axPos val="b"/>
        <c:tickLblPos val="nextTo"/>
        <c:crossAx val="122793344"/>
        <c:crosses val="autoZero"/>
        <c:auto val="1"/>
        <c:lblAlgn val="ctr"/>
        <c:lblOffset val="100"/>
      </c:catAx>
      <c:valAx>
        <c:axId val="122793344"/>
        <c:scaling>
          <c:orientation val="minMax"/>
        </c:scaling>
        <c:axPos val="l"/>
        <c:majorGridlines/>
        <c:numFmt formatCode="General" sourceLinked="1"/>
        <c:tickLblPos val="nextTo"/>
        <c:crossAx val="12279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225"/>
          <c:y val="0.10772999502527222"/>
          <c:w val="0.33958333333333462"/>
          <c:h val="0.773599901574806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1.1851768899838619E-2"/>
                  <c:y val="-7.4666144068982879E-2"/>
                </c:manualLayout>
              </c:layout>
              <c:showVal val="1"/>
            </c:dLbl>
            <c:dLbl>
              <c:idx val="1"/>
              <c:layout>
                <c:manualLayout>
                  <c:x val="1.69310984283408E-3"/>
                  <c:y val="-3.555530669951569E-2"/>
                </c:manualLayout>
              </c:layout>
              <c:showVal val="1"/>
            </c:dLbl>
            <c:dLbl>
              <c:idx val="2"/>
              <c:layout>
                <c:manualLayout>
                  <c:x val="2.3703537799677116E-2"/>
                  <c:y val="-3.555530669951569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95225.1</c:v>
                </c:pt>
                <c:pt idx="1">
                  <c:v>101315.4</c:v>
                </c:pt>
                <c:pt idx="2">
                  <c:v>107776.5</c:v>
                </c:pt>
              </c:numCache>
            </c:numRef>
          </c:val>
        </c:ser>
        <c:shape val="cylinder"/>
        <c:axId val="122929152"/>
        <c:axId val="122930688"/>
        <c:axId val="122909120"/>
      </c:bar3DChart>
      <c:catAx>
        <c:axId val="122929152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122930688"/>
        <c:crosses val="autoZero"/>
        <c:auto val="1"/>
        <c:lblAlgn val="ctr"/>
        <c:lblOffset val="100"/>
      </c:catAx>
      <c:valAx>
        <c:axId val="122930688"/>
        <c:scaling>
          <c:orientation val="minMax"/>
        </c:scaling>
        <c:axPos val="l"/>
        <c:majorGridlines/>
        <c:numFmt formatCode="General" sourceLinked="1"/>
        <c:tickLblPos val="nextTo"/>
        <c:crossAx val="122929152"/>
        <c:crosses val="autoZero"/>
        <c:crossBetween val="between"/>
      </c:valAx>
      <c:serAx>
        <c:axId val="122909120"/>
        <c:scaling>
          <c:orientation val="minMax"/>
        </c:scaling>
        <c:delete val="1"/>
        <c:axPos val="b"/>
        <c:tickLblPos val="none"/>
        <c:crossAx val="122930688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2.7989777240829381E-2"/>
          <c:w val="0.77862153348438101"/>
          <c:h val="0.571237076670135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Lbls>
            <c:dLbl>
              <c:idx val="0"/>
              <c:layout>
                <c:manualLayout>
                  <c:x val="8.4131796288903521E-2"/>
                  <c:y val="-1.3074649920145192E-2"/>
                </c:manualLayout>
              </c:layout>
              <c:showVal val="1"/>
            </c:dLbl>
            <c:dLbl>
              <c:idx val="1"/>
              <c:layout>
                <c:manualLayout>
                  <c:x val="2.7111146250797146E-2"/>
                  <c:y val="-7.6116366847964564E-2"/>
                </c:manualLayout>
              </c:layout>
              <c:showVal val="1"/>
            </c:dLbl>
            <c:dLbl>
              <c:idx val="2"/>
              <c:layout>
                <c:manualLayout>
                  <c:x val="3.71065579295006E-2"/>
                  <c:y val="-4.7990527541929728E-2"/>
                </c:manualLayout>
              </c:layout>
              <c:showVal val="1"/>
            </c:dLbl>
            <c:dLbl>
              <c:idx val="3"/>
              <c:layout>
                <c:manualLayout>
                  <c:x val="7.3235958959150985E-2"/>
                  <c:y val="9.8300456022556826E-2"/>
                </c:manualLayout>
              </c:layout>
              <c:showVal val="1"/>
            </c:dLbl>
            <c:dLbl>
              <c:idx val="4"/>
              <c:layout>
                <c:manualLayout>
                  <c:x val="-0.12227254110047144"/>
                  <c:y val="1.914368993975011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Обеспечение жильем молодых семей</c:v>
                </c:pt>
                <c:pt idx="1">
                  <c:v>На организацию отдыха детей в каникулярное время</c:v>
                </c:pt>
                <c:pt idx="2">
                  <c:v>Иные направления</c:v>
                </c:pt>
                <c:pt idx="3">
                  <c:v>Организация бесплатного горячего питания обучающихся</c:v>
                </c:pt>
                <c:pt idx="4">
                  <c:v>Возмещение предприятиям ЖКХ части платы граждан за коммунальные услуги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2041</c:v>
                </c:pt>
                <c:pt idx="1">
                  <c:v>2406.8000000000002</c:v>
                </c:pt>
                <c:pt idx="2">
                  <c:v>4977.7</c:v>
                </c:pt>
                <c:pt idx="3">
                  <c:v>14753.9</c:v>
                </c:pt>
                <c:pt idx="4">
                  <c:v>6344.3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22"/>
          <c:w val="0.89454242738461154"/>
          <c:h val="0.25250987284322268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53E-3"/>
                  <c:y val="-9.8764740831988565E-2"/>
                </c:manualLayout>
              </c:layout>
              <c:showVal val="1"/>
            </c:dLbl>
            <c:dLbl>
              <c:idx val="1"/>
              <c:layout>
                <c:manualLayout>
                  <c:x val="3.0389151025227213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882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641015</c:v>
                </c:pt>
                <c:pt idx="1">
                  <c:v>640782.4</c:v>
                </c:pt>
                <c:pt idx="2">
                  <c:v>633122.6</c:v>
                </c:pt>
              </c:numCache>
            </c:numRef>
          </c:val>
        </c:ser>
        <c:gapWidth val="100"/>
        <c:axId val="95522816"/>
        <c:axId val="95524352"/>
      </c:barChart>
      <c:catAx>
        <c:axId val="95522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5524352"/>
        <c:crosses val="autoZero"/>
        <c:auto val="1"/>
        <c:lblAlgn val="ctr"/>
        <c:lblOffset val="100"/>
      </c:catAx>
      <c:valAx>
        <c:axId val="95524352"/>
        <c:scaling>
          <c:orientation val="minMax"/>
        </c:scaling>
        <c:axPos val="l"/>
        <c:majorGridlines/>
        <c:numFmt formatCode="0.0" sourceLinked="1"/>
        <c:tickLblPos val="nextTo"/>
        <c:crossAx val="9552281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35569.300000000003</c:v>
                </c:pt>
                <c:pt idx="1">
                  <c:v>33848.199999999997</c:v>
                </c:pt>
                <c:pt idx="2">
                  <c:v>36647.699999999997</c:v>
                </c:pt>
              </c:numCache>
            </c:numRef>
          </c:val>
        </c:ser>
        <c:shape val="pyramid"/>
        <c:axId val="120429952"/>
        <c:axId val="120431744"/>
        <c:axId val="0"/>
      </c:bar3DChart>
      <c:catAx>
        <c:axId val="120429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20431744"/>
        <c:crosses val="autoZero"/>
        <c:auto val="1"/>
        <c:lblAlgn val="ctr"/>
        <c:lblOffset val="100"/>
      </c:catAx>
      <c:valAx>
        <c:axId val="120431744"/>
        <c:scaling>
          <c:orientation val="minMax"/>
        </c:scaling>
        <c:axPos val="l"/>
        <c:majorGridlines/>
        <c:numFmt formatCode="General" sourceLinked="1"/>
        <c:tickLblPos val="nextTo"/>
        <c:crossAx val="120429952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73E-2"/>
                  <c:y val="-0.44129722341161304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33E-2"/>
                  <c:y val="-0.39423837089530006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72860.5</c:v>
                </c:pt>
                <c:pt idx="1">
                  <c:v>58520.9</c:v>
                </c:pt>
                <c:pt idx="2">
                  <c:v>59405.5</c:v>
                </c:pt>
              </c:numCache>
            </c:numRef>
          </c:val>
        </c:ser>
        <c:shape val="box"/>
        <c:axId val="120840192"/>
        <c:axId val="120841728"/>
        <c:axId val="0"/>
      </c:bar3DChart>
      <c:catAx>
        <c:axId val="120840192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20841728"/>
        <c:crosses val="autoZero"/>
        <c:auto val="1"/>
        <c:lblAlgn val="ctr"/>
        <c:lblOffset val="100"/>
      </c:catAx>
      <c:valAx>
        <c:axId val="120841728"/>
        <c:scaling>
          <c:orientation val="minMax"/>
        </c:scaling>
        <c:axPos val="l"/>
        <c:majorGridlines/>
        <c:numFmt formatCode="0.0" sourceLinked="1"/>
        <c:tickLblPos val="nextTo"/>
        <c:crossAx val="1208401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6E-4"/>
          <c:w val="0.86232414624564968"/>
          <c:h val="0.88224692575873831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 </c:v>
                </c:pt>
                <c:pt idx="1">
                  <c:v>2024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21131.4</c:v>
                </c:pt>
                <c:pt idx="1">
                  <c:v>20435.2</c:v>
                </c:pt>
                <c:pt idx="2">
                  <c:v>19609.099999999995</c:v>
                </c:pt>
              </c:numCache>
            </c:numRef>
          </c:val>
        </c:ser>
        <c:shape val="cylinder"/>
        <c:axId val="122126336"/>
        <c:axId val="122127872"/>
        <c:axId val="0"/>
      </c:bar3DChart>
      <c:catAx>
        <c:axId val="122126336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127872"/>
        <c:crosses val="autoZero"/>
        <c:auto val="1"/>
        <c:lblAlgn val="ctr"/>
        <c:lblOffset val="100"/>
      </c:catAx>
      <c:valAx>
        <c:axId val="122127872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122126336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823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12814.1</c:v>
                </c:pt>
                <c:pt idx="1">
                  <c:v>13259.6</c:v>
                </c:pt>
                <c:pt idx="2">
                  <c:v>13608.1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775E-2"/>
                </c:manualLayout>
              </c:layout>
              <c:showVal val="1"/>
            </c:dLbl>
            <c:dLbl>
              <c:idx val="2"/>
              <c:layout>
                <c:manualLayout>
                  <c:x val="9.1953379395299864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13610</c:v>
                </c:pt>
                <c:pt idx="1">
                  <c:v>13987.4</c:v>
                </c:pt>
                <c:pt idx="2">
                  <c:v>14318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2529.1999999999998</c:v>
                </c:pt>
                <c:pt idx="1">
                  <c:v>2647.7</c:v>
                </c:pt>
                <c:pt idx="2">
                  <c:v>2740.5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6991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242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3684.5</c:v>
                </c:pt>
                <c:pt idx="1">
                  <c:v>3878.7</c:v>
                </c:pt>
                <c:pt idx="2">
                  <c:v>4025.1</c:v>
                </c:pt>
              </c:numCache>
            </c:numRef>
          </c:val>
        </c:ser>
        <c:shape val="cylinder"/>
        <c:axId val="122156160"/>
        <c:axId val="122157696"/>
        <c:axId val="0"/>
      </c:bar3DChart>
      <c:catAx>
        <c:axId val="122156160"/>
        <c:scaling>
          <c:orientation val="minMax"/>
        </c:scaling>
        <c:axPos val="b"/>
        <c:tickLblPos val="nextTo"/>
        <c:crossAx val="122157696"/>
        <c:crosses val="autoZero"/>
        <c:auto val="1"/>
        <c:lblAlgn val="ctr"/>
        <c:lblOffset val="100"/>
      </c:catAx>
      <c:valAx>
        <c:axId val="122157696"/>
        <c:scaling>
          <c:orientation val="minMax"/>
        </c:scaling>
        <c:axPos val="l"/>
        <c:majorGridlines/>
        <c:numFmt formatCode="0.0" sourceLinked="1"/>
        <c:tickLblPos val="nextTo"/>
        <c:crossAx val="1221561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6E-4"/>
          <c:w val="0.86232414624564968"/>
          <c:h val="0.88224692575873831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2024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122200448"/>
        <c:axId val="122201984"/>
        <c:axId val="0"/>
      </c:bar3DChart>
      <c:catAx>
        <c:axId val="122200448"/>
        <c:scaling>
          <c:orientation val="minMax"/>
        </c:scaling>
        <c:axPos val="l"/>
        <c:tickLblPos val="nextTo"/>
        <c:crossAx val="122201984"/>
        <c:crosses val="autoZero"/>
        <c:auto val="1"/>
        <c:lblAlgn val="ctr"/>
        <c:lblOffset val="100"/>
      </c:catAx>
      <c:valAx>
        <c:axId val="122201984"/>
        <c:scaling>
          <c:orientation val="minMax"/>
        </c:scaling>
        <c:axPos val="b"/>
        <c:majorGridlines/>
        <c:numFmt formatCode="General" sourceLinked="1"/>
        <c:tickLblPos val="nextTo"/>
        <c:crossAx val="122200448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637454242004968"/>
          <c:y val="3.5807801638312681E-2"/>
          <c:w val="0.85426879792218302"/>
          <c:h val="0.831902628484256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5.9258844499192775E-2"/>
                  <c:y val="-0.458141460811043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82E-2"/>
                  <c:y val="-0.44543815932326047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353139.4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398046.2</c:v>
                </c:pt>
                <c:pt idx="1">
                  <c:v>330264.09999999998</c:v>
                </c:pt>
                <c:pt idx="2">
                  <c:v>333644.59999999998</c:v>
                </c:pt>
              </c:numCache>
            </c:numRef>
          </c:val>
        </c:ser>
        <c:shape val="cylinder"/>
        <c:axId val="122562048"/>
        <c:axId val="122563584"/>
        <c:axId val="0"/>
      </c:bar3DChart>
      <c:catAx>
        <c:axId val="12256204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2563584"/>
        <c:crosses val="autoZero"/>
        <c:auto val="1"/>
        <c:lblAlgn val="ctr"/>
        <c:lblOffset val="100"/>
      </c:catAx>
      <c:valAx>
        <c:axId val="122563584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2562048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561.png"/><Relationship Id="rId1" Type="http://schemas.openxmlformats.org/officeDocument/2006/relationships/image" Target="../media/image55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291.jpeg"/><Relationship Id="rId1" Type="http://schemas.openxmlformats.org/officeDocument/2006/relationships/image" Target="../media/image281.jpeg"/><Relationship Id="rId6" Type="http://schemas.openxmlformats.org/officeDocument/2006/relationships/image" Target="../media/image331.jpeg"/><Relationship Id="rId5" Type="http://schemas.openxmlformats.org/officeDocument/2006/relationships/image" Target="../media/image321.jpeg"/><Relationship Id="rId4" Type="http://schemas.openxmlformats.org/officeDocument/2006/relationships/image" Target="../media/image3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spc="-5" dirty="0" smtClean="0">
              <a:latin typeface="Tahoma"/>
              <a:cs typeface="Tahoma"/>
            </a:rPr>
            <a:t>Сохранение</a:t>
          </a:r>
          <a:r>
            <a:rPr lang="ru-RU" sz="1600" spc="-25" dirty="0" smtClean="0">
              <a:latin typeface="Tahoma"/>
              <a:cs typeface="Tahoma"/>
            </a:rPr>
            <a:t> </a:t>
          </a:r>
          <a:r>
            <a:rPr lang="ru-RU" sz="1600" spc="-5" dirty="0" smtClean="0">
              <a:latin typeface="Tahoma"/>
              <a:cs typeface="Tahoma"/>
            </a:rPr>
            <a:t>социальной стабильности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DF312EC9-DCA2-4157-ACA7-CD78AEFD4458}">
      <dgm:prSet/>
      <dgm:spPr/>
      <dgm:t>
        <a:bodyPr/>
        <a:lstStyle/>
        <a:p>
          <a:r>
            <a:rPr lang="ru-RU" spc="-5" dirty="0" smtClean="0">
              <a:latin typeface="Tahoma"/>
              <a:cs typeface="Tahoma"/>
            </a:rPr>
            <a:t>Достижение</a:t>
          </a:r>
          <a:r>
            <a:rPr lang="ru-RU" spc="30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целей</a:t>
          </a:r>
          <a:r>
            <a:rPr lang="ru-RU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социально-экономического</a:t>
          </a:r>
          <a:r>
            <a:rPr lang="ru-RU" spc="65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развития</a:t>
          </a:r>
          <a:r>
            <a:rPr lang="ru-RU" spc="20" dirty="0" smtClean="0">
              <a:latin typeface="Tahoma"/>
              <a:cs typeface="Tahoma"/>
            </a:rPr>
            <a:t> </a:t>
          </a:r>
          <a:r>
            <a:rPr lang="ru-RU" spc="-10" dirty="0" smtClean="0">
              <a:latin typeface="Tahoma"/>
              <a:cs typeface="Tahoma"/>
            </a:rPr>
            <a:t>Ростовской</a:t>
          </a:r>
          <a:endParaRPr lang="ru-RU" dirty="0">
            <a:latin typeface="Tahoma"/>
            <a:cs typeface="Tahoma"/>
          </a:endParaRPr>
        </a:p>
      </dgm:t>
    </dgm:pt>
    <dgm:pt modelId="{39BFFB54-28D5-4665-9D2B-5D02D9E66720}" type="parTrans" cxnId="{57F688B7-DA1B-4DA2-AB86-9942E83EDBA4}">
      <dgm:prSet/>
      <dgm:spPr/>
      <dgm:t>
        <a:bodyPr/>
        <a:lstStyle/>
        <a:p>
          <a:endParaRPr lang="ru-RU"/>
        </a:p>
      </dgm:t>
    </dgm:pt>
    <dgm:pt modelId="{44E5187A-CF02-464D-B447-11F817506288}" type="sibTrans" cxnId="{57F688B7-DA1B-4DA2-AB86-9942E83EDBA4}">
      <dgm:prSet/>
      <dgm:spPr/>
      <dgm:t>
        <a:bodyPr/>
        <a:lstStyle/>
        <a:p>
          <a:endParaRPr lang="ru-RU"/>
        </a:p>
      </dgm:t>
    </dgm:pt>
    <dgm:pt modelId="{3D77E4FD-5630-410E-A7CA-325E430A4B69}">
      <dgm:prSet/>
      <dgm:spPr/>
      <dgm:t>
        <a:bodyPr/>
        <a:lstStyle/>
        <a:p>
          <a:r>
            <a:rPr lang="ru-RU" spc="-5" dirty="0" smtClean="0">
              <a:latin typeface="Tahoma"/>
              <a:cs typeface="Tahoma"/>
            </a:rPr>
            <a:t>области</a:t>
          </a:r>
          <a:endParaRPr lang="ru-RU" dirty="0">
            <a:latin typeface="Tahoma"/>
            <a:cs typeface="Tahoma"/>
          </a:endParaRPr>
        </a:p>
      </dgm:t>
    </dgm:pt>
    <dgm:pt modelId="{01155C8A-94E3-4CD2-9D5A-F462CAD71FEF}" type="parTrans" cxnId="{4DA1A18E-2F72-4152-AD95-3B1386E14F36}">
      <dgm:prSet/>
      <dgm:spPr/>
      <dgm:t>
        <a:bodyPr/>
        <a:lstStyle/>
        <a:p>
          <a:endParaRPr lang="ru-RU"/>
        </a:p>
      </dgm:t>
    </dgm:pt>
    <dgm:pt modelId="{2B79A5C5-1210-4919-B9A3-FEF75E587062}" type="sibTrans" cxnId="{4DA1A18E-2F72-4152-AD95-3B1386E14F36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29763" custLinFactNeighborX="46976" custLinFactNeighborY="-16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ScaleY="37710" custLinFactNeighborX="388" custLinFactNeighborY="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6107D-944B-426F-9EDB-2CA9D2BDE962}" type="presOf" srcId="{3D77E4FD-5630-410E-A7CA-325E430A4B69}" destId="{BBD502DB-C157-407E-AE8C-5931A288433A}" srcOrd="0" destOrd="2" presId="urn:microsoft.com/office/officeart/2005/8/layout/list1"/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7F688B7-DA1B-4DA2-AB86-9942E83EDBA4}" srcId="{A4B73DE0-32F8-49F1-AC20-49AAA18BBD3A}" destId="{DF312EC9-DCA2-4157-ACA7-CD78AEFD4458}" srcOrd="1" destOrd="0" parTransId="{39BFFB54-28D5-4665-9D2B-5D02D9E66720}" sibTransId="{44E5187A-CF02-464D-B447-11F817506288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4DA1A18E-2F72-4152-AD95-3B1386E14F36}" srcId="{A4B73DE0-32F8-49F1-AC20-49AAA18BBD3A}" destId="{3D77E4FD-5630-410E-A7CA-325E430A4B69}" srcOrd="2" destOrd="0" parTransId="{01155C8A-94E3-4CD2-9D5A-F462CAD71FEF}" sibTransId="{2B79A5C5-1210-4919-B9A3-FEF75E587062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781F3881-64BC-43FB-B039-9A861DC678FE}" type="presOf" srcId="{DF312EC9-DCA2-4157-ACA7-CD78AEFD4458}" destId="{BBD502DB-C157-407E-AE8C-5931A288433A}" srcOrd="0" destOrd="1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На повышение заработной платы работникам муниципальных учреждений культуры</a:t>
          </a:r>
          <a:endParaRPr lang="ru-RU" dirty="0"/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ru-RU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dirty="0" smtClean="0"/>
            <a:t>Местный бюджет-</a:t>
          </a:r>
          <a:r>
            <a:rPr lang="en-US" dirty="0" smtClean="0"/>
            <a:t>18325.2 </a:t>
          </a:r>
          <a:r>
            <a:rPr lang="ru-RU" dirty="0" smtClean="0"/>
            <a:t>тыс.рублей</a:t>
          </a:r>
          <a:endParaRPr lang="ru-RU" dirty="0"/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879636-6B1B-4868-8ECE-01F10B9C6576}" type="presOf" srcId="{AA38BACC-09F5-4D64-8C73-CD9242867E2E}" destId="{630B34D0-3B3C-463C-A26F-475E15515869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FECA0319-594E-440E-BBD5-1073D08A12D0}" type="presOf" srcId="{A0A16C95-87BB-465C-804D-FB403574F7B5}" destId="{897D2FA9-6492-4AF3-93EA-C0981F602CE1}" srcOrd="0" destOrd="0" presId="urn:microsoft.com/office/officeart/2005/8/layout/vList6"/>
    <dgm:cxn modelId="{278D501E-B731-49C4-9C2C-587DB5CA302E}" type="presOf" srcId="{EFDEBAE1-1A09-4C55-80DD-A079DCB971FE}" destId="{5DAC891A-2C21-4A8D-85C0-A72B17173982}" srcOrd="0" destOrd="0" presId="urn:microsoft.com/office/officeart/2005/8/layout/vList6"/>
    <dgm:cxn modelId="{B921C80D-7292-490A-9B6D-4C9EB88E73E0}" type="presOf" srcId="{19BDAF3A-74AD-45AB-B6F1-D090824D171B}" destId="{5DAC891A-2C21-4A8D-85C0-A72B17173982}" srcOrd="0" destOrd="1" presId="urn:microsoft.com/office/officeart/2005/8/layout/vList6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E712A076-9F5E-462B-AC55-715101334201}" type="presParOf" srcId="{630B34D0-3B3C-463C-A26F-475E15515869}" destId="{A97CE095-FC25-4598-9DA6-3ED6908C6175}" srcOrd="0" destOrd="0" presId="urn:microsoft.com/office/officeart/2005/8/layout/vList6"/>
    <dgm:cxn modelId="{8EA1EE54-713D-4B5A-B6AE-2888E051DB4B}" type="presParOf" srcId="{A97CE095-FC25-4598-9DA6-3ED6908C6175}" destId="{897D2FA9-6492-4AF3-93EA-C0981F602CE1}" srcOrd="0" destOrd="0" presId="urn:microsoft.com/office/officeart/2005/8/layout/vList6"/>
    <dgm:cxn modelId="{C7CA3B74-44FD-4505-AC93-D3FF404EFC17}" type="presParOf" srcId="{A97CE095-FC25-4598-9DA6-3ED6908C6175}" destId="{5DAC891A-2C21-4A8D-85C0-A72B1717398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236.6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11.4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248.0</a:t>
          </a:r>
          <a:r>
            <a:rPr lang="ru-RU" b="1" dirty="0" smtClean="0"/>
            <a:t> 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6F621F-BCAD-4D09-BA8C-8CB9A064E1CA}" type="presOf" srcId="{49158A7F-8F30-46AE-A243-310F5E65EA3F}" destId="{5FB879FD-40A6-40F5-BB46-4E904D46B11F}" srcOrd="0" destOrd="0" presId="urn:microsoft.com/office/officeart/2005/8/layout/equation2"/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F53E7F2B-48F4-4702-884E-DBFBD3FBBF94}" type="presOf" srcId="{1E913DC4-5EEE-406F-A1E3-2709D03BA557}" destId="{359CE466-6001-48C9-9427-7DB01B6E31FA}" srcOrd="0" destOrd="0" presId="urn:microsoft.com/office/officeart/2005/8/layout/equation2"/>
    <dgm:cxn modelId="{7CA3E6FD-6FA1-4E7A-8CA5-BF72D92B3D96}" type="presOf" srcId="{99656F05-353F-4EEB-AD3B-77BE5C6531CF}" destId="{35364C45-7070-4B23-84E3-D3E845B2F5A2}" srcOrd="0" destOrd="0" presId="urn:microsoft.com/office/officeart/2005/8/layout/equation2"/>
    <dgm:cxn modelId="{28E3391E-1374-42B9-8AA0-76D770E4F608}" type="presOf" srcId="{3BE49881-1812-4570-9C63-F8D5200E5B7D}" destId="{13FD93DA-1F3D-4F14-ACC0-25DDB678BAFC}" srcOrd="0" destOrd="0" presId="urn:microsoft.com/office/officeart/2005/8/layout/equation2"/>
    <dgm:cxn modelId="{2AD3BBBF-54EF-4FA8-B342-D4B169FE8046}" type="presOf" srcId="{1021D96A-9A8B-47A5-B832-91E11BBCD370}" destId="{6653A627-4576-4BC4-99CE-A64684BAC3C2}" srcOrd="0" destOrd="0" presId="urn:microsoft.com/office/officeart/2005/8/layout/equation2"/>
    <dgm:cxn modelId="{D82B4D77-98AA-4EF9-953E-FF249AD5E49B}" type="presOf" srcId="{1E913DC4-5EEE-406F-A1E3-2709D03BA557}" destId="{A3699C19-C53C-4575-B8E8-08F0826B4930}" srcOrd="1" destOrd="0" presId="urn:microsoft.com/office/officeart/2005/8/layout/equation2"/>
    <dgm:cxn modelId="{88A625A6-8825-423A-9881-FD897A0B8EE0}" type="presOf" srcId="{2532BC46-3133-42E1-8B14-B7D0F065656F}" destId="{63BA92CC-C06E-4397-A2A8-4B1E33CE39B8}" srcOrd="0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836BFCCD-C571-48DE-987E-DE8A959FA47A}" type="presParOf" srcId="{5FB879FD-40A6-40F5-BB46-4E904D46B11F}" destId="{DEC8E970-AA46-436A-9EFA-E2AFB476003D}" srcOrd="0" destOrd="0" presId="urn:microsoft.com/office/officeart/2005/8/layout/equation2"/>
    <dgm:cxn modelId="{3A71B794-18EA-4FE8-83A3-8184ADAABA6E}" type="presParOf" srcId="{DEC8E970-AA46-436A-9EFA-E2AFB476003D}" destId="{35364C45-7070-4B23-84E3-D3E845B2F5A2}" srcOrd="0" destOrd="0" presId="urn:microsoft.com/office/officeart/2005/8/layout/equation2"/>
    <dgm:cxn modelId="{E7BB2560-7CF6-4564-B632-34BC579D35AC}" type="presParOf" srcId="{DEC8E970-AA46-436A-9EFA-E2AFB476003D}" destId="{E03F8E90-3A27-42B3-BFCE-3158857AC80C}" srcOrd="1" destOrd="0" presId="urn:microsoft.com/office/officeart/2005/8/layout/equation2"/>
    <dgm:cxn modelId="{6FE9BDA9-A517-4EE3-B3A6-42143F313A29}" type="presParOf" srcId="{DEC8E970-AA46-436A-9EFA-E2AFB476003D}" destId="{6653A627-4576-4BC4-99CE-A64684BAC3C2}" srcOrd="2" destOrd="0" presId="urn:microsoft.com/office/officeart/2005/8/layout/equation2"/>
    <dgm:cxn modelId="{73CA0CB9-D7A5-4448-AC0F-3D956E1E58FB}" type="presParOf" srcId="{DEC8E970-AA46-436A-9EFA-E2AFB476003D}" destId="{DB2D5BB4-A5F5-405C-8C96-ABE54CAB8106}" srcOrd="3" destOrd="0" presId="urn:microsoft.com/office/officeart/2005/8/layout/equation2"/>
    <dgm:cxn modelId="{CC591176-8497-4009-9A5C-50E7AF56F529}" type="presParOf" srcId="{DEC8E970-AA46-436A-9EFA-E2AFB476003D}" destId="{13FD93DA-1F3D-4F14-ACC0-25DDB678BAFC}" srcOrd="4" destOrd="0" presId="urn:microsoft.com/office/officeart/2005/8/layout/equation2"/>
    <dgm:cxn modelId="{8E77B556-BCE6-4C97-AA3C-22850AE6B091}" type="presParOf" srcId="{5FB879FD-40A6-40F5-BB46-4E904D46B11F}" destId="{359CE466-6001-48C9-9427-7DB01B6E31FA}" srcOrd="1" destOrd="0" presId="urn:microsoft.com/office/officeart/2005/8/layout/equation2"/>
    <dgm:cxn modelId="{EA8B0B2C-C0B9-4176-B460-F94C1F269B46}" type="presParOf" srcId="{359CE466-6001-48C9-9427-7DB01B6E31FA}" destId="{A3699C19-C53C-4575-B8E8-08F0826B4930}" srcOrd="0" destOrd="0" presId="urn:microsoft.com/office/officeart/2005/8/layout/equation2"/>
    <dgm:cxn modelId="{4C57548F-C74F-4D3D-A88C-5D25B1AE2CB6}" type="presParOf" srcId="{5FB879FD-40A6-40F5-BB46-4E904D46B11F}" destId="{63BA92CC-C06E-4397-A2A8-4B1E33CE39B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4</a:t>
          </a:r>
          <a:r>
            <a:rPr lang="ru-RU" sz="1200" dirty="0" smtClean="0">
              <a:solidFill>
                <a:schemeClr val="tx1"/>
              </a:solidFill>
            </a:rPr>
            <a:t> год- 608,5тыс.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рублей</a:t>
          </a:r>
          <a:endParaRPr lang="ru-RU" sz="12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3</a:t>
          </a:r>
          <a:r>
            <a:rPr lang="ru-RU" sz="1200" dirty="0" smtClean="0">
              <a:solidFill>
                <a:schemeClr val="tx1"/>
              </a:solidFill>
            </a:rPr>
            <a:t> год-558,5 тыс.рублей</a:t>
          </a:r>
          <a:endParaRPr lang="ru-RU" sz="12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На 202</a:t>
          </a:r>
          <a:r>
            <a:rPr lang="en-US" sz="1100" dirty="0" smtClean="0">
              <a:solidFill>
                <a:schemeClr val="tx1"/>
              </a:solidFill>
            </a:rPr>
            <a:t>5</a:t>
          </a:r>
          <a:r>
            <a:rPr lang="ru-RU" sz="1100" dirty="0" smtClean="0">
              <a:solidFill>
                <a:schemeClr val="tx1"/>
              </a:solidFill>
            </a:rPr>
            <a:t> год </a:t>
          </a:r>
          <a:r>
            <a:rPr lang="en-US" sz="1100" dirty="0" smtClean="0">
              <a:solidFill>
                <a:schemeClr val="tx1"/>
              </a:solidFill>
            </a:rPr>
            <a:t>5</a:t>
          </a:r>
          <a:r>
            <a:rPr lang="ru-RU" sz="1100" dirty="0" smtClean="0">
              <a:solidFill>
                <a:schemeClr val="tx1"/>
              </a:solidFill>
            </a:rPr>
            <a:t>58,5</a:t>
          </a:r>
          <a:endParaRPr lang="en-US" sz="1100" dirty="0" smtClean="0">
            <a:solidFill>
              <a:schemeClr val="tx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тыс.рублей</a:t>
          </a:r>
          <a:endParaRPr lang="ru-RU" sz="11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85A62F5D-1BBE-420A-935E-54F7F4EBD6CD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E00D8C8-54F2-48A0-B89C-4257D6F9911B}" type="parTrans" cxnId="{1AC63B87-FD40-49A0-9AA8-374BA9C92B7D}">
      <dgm:prSet/>
      <dgm:spPr/>
      <dgm:t>
        <a:bodyPr/>
        <a:lstStyle/>
        <a:p>
          <a:endParaRPr lang="ru-RU"/>
        </a:p>
      </dgm:t>
    </dgm:pt>
    <dgm:pt modelId="{7F822F15-5349-417C-9085-04BE6F5546DB}" type="sibTrans" cxnId="{1AC63B87-FD40-49A0-9AA8-374BA9C92B7D}">
      <dgm:prSet/>
      <dgm:spPr/>
      <dgm:t>
        <a:bodyPr/>
        <a:lstStyle/>
        <a:p>
          <a:endParaRPr lang="ru-RU"/>
        </a:p>
      </dgm:t>
    </dgm:pt>
    <dgm:pt modelId="{C48348DF-7790-4A73-9D6B-864FC6ACA3E7}" type="pres">
      <dgm:prSet presAssocID="{E82BF76F-9760-4EC5-9A32-0BCFCD8C4D9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83829C-133F-419B-85F5-17A746C00650}" type="pres">
      <dgm:prSet presAssocID="{E82BF76F-9760-4EC5-9A32-0BCFCD8C4D9E}" presName="ellipse" presStyleLbl="trBgShp" presStyleIdx="0" presStyleCnt="1"/>
      <dgm:spPr/>
      <dgm:t>
        <a:bodyPr/>
        <a:lstStyle/>
        <a:p>
          <a:endParaRPr lang="ru-RU"/>
        </a:p>
      </dgm:t>
    </dgm:pt>
    <dgm:pt modelId="{0C5854B9-BB1D-4304-A0BE-3B9EFB1CB512}" type="pres">
      <dgm:prSet presAssocID="{E82BF76F-9760-4EC5-9A32-0BCFCD8C4D9E}" presName="arrow1" presStyleLbl="fgShp" presStyleIdx="0" presStyleCnt="1" custScaleX="147762" custScaleY="198509" custLinFactNeighborX="20150" custLinFactNeighborY="-677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DA60E04-C5E3-4B0B-8567-018D5056FE7F}" type="pres">
      <dgm:prSet presAssocID="{E82BF76F-9760-4EC5-9A32-0BCFCD8C4D9E}" presName="rectangle" presStyleLbl="revTx" presStyleIdx="0" presStyleCnt="1" custScaleY="8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4CFA4-44E4-46A6-A120-65D7322E1BB9}" type="pres">
      <dgm:prSet presAssocID="{279C8F0E-B18C-42D0-9E1D-1871330EA5CA}" presName="item1" presStyleLbl="node1" presStyleIdx="0" presStyleCnt="3" custScaleX="193768" custScaleY="137136" custLinFactNeighborX="969" custLinFactNeighborY="-21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662A-1DD6-472C-B89C-1C9128DB1928}" type="pres">
      <dgm:prSet presAssocID="{E75F28AA-B471-4CDD-AA2F-0C5FF04E8441}" presName="item2" presStyleLbl="node1" presStyleIdx="1" presStyleCnt="3" custScaleX="170546" custScaleY="133207" custLinFactNeighborX="-9503" custLinFactNeighborY="-86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B625B-F627-4EE8-82D9-4C9025CF866D}" type="pres">
      <dgm:prSet presAssocID="{85A62F5D-1BBE-420A-935E-54F7F4EBD6CD}" presName="item3" presStyleLbl="node1" presStyleIdx="2" presStyleCnt="3" custScaleX="167237" custScaleY="127575" custLinFactNeighborX="52458" custLinFactNeighborY="-5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71AD4-A942-4479-908E-4799BCF23D16}" type="pres">
      <dgm:prSet presAssocID="{E82BF76F-9760-4EC5-9A32-0BCFCD8C4D9E}" presName="funnel" presStyleLbl="trAlignAcc1" presStyleIdx="0" presStyleCnt="1" custScaleX="142857" custScaleY="174336" custLinFactNeighborX="-39561" custLinFactNeighborY="-21691"/>
      <dgm:spPr/>
      <dgm:t>
        <a:bodyPr/>
        <a:lstStyle/>
        <a:p>
          <a:endParaRPr lang="ru-RU"/>
        </a:p>
      </dgm:t>
    </dgm:pt>
  </dgm:ptLst>
  <dgm:cxnLst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B4B96C35-3EB7-4639-AA5A-18BA0C4F7E04}" type="presOf" srcId="{279C8F0E-B18C-42D0-9E1D-1871330EA5CA}" destId="{E67F662A-1DD6-472C-B89C-1C9128DB1928}" srcOrd="0" destOrd="0" presId="urn:microsoft.com/office/officeart/2005/8/layout/funnel1"/>
    <dgm:cxn modelId="{F8DD3035-10CD-4534-AD39-842551C7C9AA}" type="presOf" srcId="{E82BF76F-9760-4EC5-9A32-0BCFCD8C4D9E}" destId="{C48348DF-7790-4A73-9D6B-864FC6ACA3E7}" srcOrd="0" destOrd="0" presId="urn:microsoft.com/office/officeart/2005/8/layout/funnel1"/>
    <dgm:cxn modelId="{9A72898E-B3B8-440F-997E-CE48C45DCC6D}" type="presOf" srcId="{1DC0966D-18F4-4F1D-AB4D-F0459C712BE4}" destId="{223B625B-F627-4EE8-82D9-4C9025CF866D}" srcOrd="0" destOrd="0" presId="urn:microsoft.com/office/officeart/2005/8/layout/funnel1"/>
    <dgm:cxn modelId="{1AC63B87-FD40-49A0-9AA8-374BA9C92B7D}" srcId="{E82BF76F-9760-4EC5-9A32-0BCFCD8C4D9E}" destId="{85A62F5D-1BBE-420A-935E-54F7F4EBD6CD}" srcOrd="3" destOrd="0" parTransId="{FE00D8C8-54F2-48A0-B89C-4257D6F9911B}" sibTransId="{7F822F15-5349-417C-9085-04BE6F5546DB}"/>
    <dgm:cxn modelId="{5654F28E-96A5-4BD2-A61D-6C84BD07F63E}" type="presOf" srcId="{E75F28AA-B471-4CDD-AA2F-0C5FF04E8441}" destId="{D944CFA4-44E4-46A6-A120-65D7322E1BB9}" srcOrd="0" destOrd="0" presId="urn:microsoft.com/office/officeart/2005/8/layout/funnel1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E15BEBD6-EB3E-4687-8F4B-37B46CCB64AC}" type="presOf" srcId="{85A62F5D-1BBE-420A-935E-54F7F4EBD6CD}" destId="{0DA60E04-C5E3-4B0B-8567-018D5056FE7F}" srcOrd="0" destOrd="0" presId="urn:microsoft.com/office/officeart/2005/8/layout/funnel1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EBC62E7A-45BA-4AA8-883F-791F8D3EA941}" type="presParOf" srcId="{C48348DF-7790-4A73-9D6B-864FC6ACA3E7}" destId="{EE83829C-133F-419B-85F5-17A746C00650}" srcOrd="0" destOrd="0" presId="urn:microsoft.com/office/officeart/2005/8/layout/funnel1"/>
    <dgm:cxn modelId="{5067AAAD-47F8-4CF9-BB8E-B353A8691A75}" type="presParOf" srcId="{C48348DF-7790-4A73-9D6B-864FC6ACA3E7}" destId="{0C5854B9-BB1D-4304-A0BE-3B9EFB1CB512}" srcOrd="1" destOrd="0" presId="urn:microsoft.com/office/officeart/2005/8/layout/funnel1"/>
    <dgm:cxn modelId="{2E477AAF-74B5-4C1E-9C6E-36DDDD445B94}" type="presParOf" srcId="{C48348DF-7790-4A73-9D6B-864FC6ACA3E7}" destId="{0DA60E04-C5E3-4B0B-8567-018D5056FE7F}" srcOrd="2" destOrd="0" presId="urn:microsoft.com/office/officeart/2005/8/layout/funnel1"/>
    <dgm:cxn modelId="{84399306-8DC4-47D1-B2C9-236200F1954B}" type="presParOf" srcId="{C48348DF-7790-4A73-9D6B-864FC6ACA3E7}" destId="{D944CFA4-44E4-46A6-A120-65D7322E1BB9}" srcOrd="3" destOrd="0" presId="urn:microsoft.com/office/officeart/2005/8/layout/funnel1"/>
    <dgm:cxn modelId="{E11CBC3D-24D8-42D1-9843-3A6803DD9629}" type="presParOf" srcId="{C48348DF-7790-4A73-9D6B-864FC6ACA3E7}" destId="{E67F662A-1DD6-472C-B89C-1C9128DB1928}" srcOrd="4" destOrd="0" presId="urn:microsoft.com/office/officeart/2005/8/layout/funnel1"/>
    <dgm:cxn modelId="{877D40AB-F138-4ED3-BF82-C1BC5DFC07BC}" type="presParOf" srcId="{C48348DF-7790-4A73-9D6B-864FC6ACA3E7}" destId="{223B625B-F627-4EE8-82D9-4C9025CF866D}" srcOrd="5" destOrd="0" presId="urn:microsoft.com/office/officeart/2005/8/layout/funnel1"/>
    <dgm:cxn modelId="{F6630056-8C45-4E56-8D21-F0E2AC78C705}" type="presParOf" srcId="{C48348DF-7790-4A73-9D6B-864FC6ACA3E7}" destId="{7ED71AD4-A942-4479-908E-4799BCF23D1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266 772,7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191 255,2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187 015,6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AB1DE6EC-8243-4DFF-BCFA-6D16DF009305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CE007168-AC40-4F8F-A388-F661AB72B026}" type="pres">
      <dgm:prSet presAssocID="{88F360C0-30D3-4AEA-9940-2A058B6B8754}" presName="fgShape" presStyleLbl="fgShp" presStyleIdx="0" presStyleCnt="1" custLinFactNeighborX="420" custLinFactNeighborY="-7017"/>
      <dgm:spPr/>
    </dgm:pt>
    <dgm:pt modelId="{B54C77E5-F4C5-465B-90B3-F5AA22A62B89}" type="pres">
      <dgm:prSet presAssocID="{88F360C0-30D3-4AEA-9940-2A058B6B8754}" presName="linComp" presStyleCnt="0"/>
      <dgm:spPr/>
    </dgm:pt>
    <dgm:pt modelId="{848D075C-B9D6-405A-A0CE-A96833326C7A}" type="pres">
      <dgm:prSet presAssocID="{E5B1F2DD-6588-4527-AC6C-0EFAF41CA859}" presName="compNode" presStyleCnt="0"/>
      <dgm:spPr/>
    </dgm:pt>
    <dgm:pt modelId="{84B9CF98-B7C1-419D-B530-6A224B24495D}" type="pres">
      <dgm:prSet presAssocID="{E5B1F2DD-6588-4527-AC6C-0EFAF41CA859}" presName="bkgdShape" presStyleLbl="node1" presStyleIdx="0" presStyleCnt="3"/>
      <dgm:spPr/>
      <dgm:t>
        <a:bodyPr/>
        <a:lstStyle/>
        <a:p>
          <a:endParaRPr lang="ru-RU"/>
        </a:p>
      </dgm:t>
    </dgm:pt>
    <dgm:pt modelId="{2F20FF53-2FF5-4011-B17B-DB77ADDC9F2B}" type="pres">
      <dgm:prSet presAssocID="{E5B1F2DD-6588-4527-AC6C-0EFAF41CA85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55A9F-A825-47F9-A243-2F5D1B665124}" type="pres">
      <dgm:prSet presAssocID="{E5B1F2DD-6588-4527-AC6C-0EFAF41CA859}" presName="invisiNode" presStyleLbl="node1" presStyleIdx="0" presStyleCnt="3"/>
      <dgm:spPr/>
    </dgm:pt>
    <dgm:pt modelId="{B1D95E87-78B9-4BE5-AC26-7AD4E236E739}" type="pres">
      <dgm:prSet presAssocID="{E5B1F2DD-6588-4527-AC6C-0EFAF41CA859}" presName="imagNode" presStyleLbl="fgImgPlace1" presStyleIdx="0" presStyleCnt="3" custLinFactX="200000" custLinFactNeighborX="215399" custLinFactNeighborY="30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583FE7-ACB5-4151-8A8B-129AE9587BFF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AF0D9-38F3-4BC2-8362-01FA7DFCE0BD}" type="pres">
      <dgm:prSet presAssocID="{6F16DC65-F772-4456-9E2B-854BA6E9F75E}" presName="compNode" presStyleCnt="0"/>
      <dgm:spPr/>
    </dgm:pt>
    <dgm:pt modelId="{D79BCE32-F1D7-4C95-9B95-7BE966E8DEB5}" type="pres">
      <dgm:prSet presAssocID="{6F16DC65-F772-4456-9E2B-854BA6E9F75E}" presName="bkgdShape" presStyleLbl="node1" presStyleIdx="1" presStyleCnt="3" custLinFactNeighborX="1664" custLinFactNeighborY="1754"/>
      <dgm:spPr/>
      <dgm:t>
        <a:bodyPr/>
        <a:lstStyle/>
        <a:p>
          <a:endParaRPr lang="ru-RU"/>
        </a:p>
      </dgm:t>
    </dgm:pt>
    <dgm:pt modelId="{48C1F34E-2F91-48DA-81E9-2F2B7BD6314F}" type="pres">
      <dgm:prSet presAssocID="{6F16DC65-F772-4456-9E2B-854BA6E9F75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A4AB1-C26D-45EC-B5AF-6FF65CA70D45}" type="pres">
      <dgm:prSet presAssocID="{6F16DC65-F772-4456-9E2B-854BA6E9F75E}" presName="invisiNode" presStyleLbl="node1" presStyleIdx="1" presStyleCnt="3"/>
      <dgm:spPr/>
    </dgm:pt>
    <dgm:pt modelId="{CEFCDE25-495D-479D-A329-A9A55C70B65A}" type="pres">
      <dgm:prSet presAssocID="{6F16DC65-F772-4456-9E2B-854BA6E9F75E}" presName="imagNode" presStyleLbl="fgImgPlace1" presStyleIdx="1" presStyleCnt="3" custLinFactX="-97616" custLinFactNeighborX="-100000" custLinFactNeighborY="832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2FC48-EFC8-4246-94EA-DB8AB26E8CEE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278A49-0FE4-468D-92B7-CAFD06CB9E55}" type="pres">
      <dgm:prSet presAssocID="{3292D9AD-0894-4E04-9042-76F95FC69EDF}" presName="compNode" presStyleCnt="0"/>
      <dgm:spPr/>
    </dgm:pt>
    <dgm:pt modelId="{05AD6B39-62DE-4934-BED7-4D5DCDEC5942}" type="pres">
      <dgm:prSet presAssocID="{3292D9AD-0894-4E04-9042-76F95FC69EDF}" presName="bkgdShape" presStyleLbl="node1" presStyleIdx="2" presStyleCnt="3"/>
      <dgm:spPr/>
      <dgm:t>
        <a:bodyPr/>
        <a:lstStyle/>
        <a:p>
          <a:endParaRPr lang="ru-RU"/>
        </a:p>
      </dgm:t>
    </dgm:pt>
    <dgm:pt modelId="{22172B15-9654-4CB5-9DC1-4762A4800991}" type="pres">
      <dgm:prSet presAssocID="{3292D9AD-0894-4E04-9042-76F95FC69ED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6535B-C262-4BC5-9D3C-392FED7032DD}" type="pres">
      <dgm:prSet presAssocID="{3292D9AD-0894-4E04-9042-76F95FC69EDF}" presName="invisiNode" presStyleLbl="node1" presStyleIdx="2" presStyleCnt="3"/>
      <dgm:spPr/>
    </dgm:pt>
    <dgm:pt modelId="{87941D9D-5C4A-489D-BC60-44DABAB329D6}" type="pres">
      <dgm:prSet presAssocID="{3292D9AD-0894-4E04-9042-76F95FC69EDF}" presName="imagNode" presStyleLbl="fgImgPlace1" presStyleIdx="2" presStyleCnt="3" custScaleY="121073" custLinFactX="-88957" custLinFactNeighborX="-100000" custLinFactNeighborY="1369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30943ED5-2610-46A6-B284-0B6F8C85AE37}" type="presOf" srcId="{3292D9AD-0894-4E04-9042-76F95FC69EDF}" destId="{22172B15-9654-4CB5-9DC1-4762A4800991}" srcOrd="1" destOrd="0" presId="urn:microsoft.com/office/officeart/2005/8/layout/hList7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067CA6F3-467B-47B7-BB8A-DFD1455D0655}" type="presOf" srcId="{3292D9AD-0894-4E04-9042-76F95FC69EDF}" destId="{05AD6B39-62DE-4934-BED7-4D5DCDEC5942}" srcOrd="0" destOrd="0" presId="urn:microsoft.com/office/officeart/2005/8/layout/hList7"/>
    <dgm:cxn modelId="{1FCE66F0-CC60-47BC-9C56-8EE6E3C5F87F}" type="presOf" srcId="{E5B1F2DD-6588-4527-AC6C-0EFAF41CA859}" destId="{2F20FF53-2FF5-4011-B17B-DB77ADDC9F2B}" srcOrd="1" destOrd="0" presId="urn:microsoft.com/office/officeart/2005/8/layout/hList7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955BE65D-39B5-45C2-806C-FF9A2D2F6768}" type="presOf" srcId="{6F16DC65-F772-4456-9E2B-854BA6E9F75E}" destId="{48C1F34E-2F91-48DA-81E9-2F2B7BD6314F}" srcOrd="1" destOrd="0" presId="urn:microsoft.com/office/officeart/2005/8/layout/hList7"/>
    <dgm:cxn modelId="{48D4FB5E-61C5-49DD-96E2-A84A456E54CE}" type="presOf" srcId="{88F360C0-30D3-4AEA-9940-2A058B6B8754}" destId="{AB1DE6EC-8243-4DFF-BCFA-6D16DF009305}" srcOrd="0" destOrd="0" presId="urn:microsoft.com/office/officeart/2005/8/layout/hList7"/>
    <dgm:cxn modelId="{39B4D20B-4759-4AB5-BDAC-18514A74532F}" type="presOf" srcId="{6F16DC65-F772-4456-9E2B-854BA6E9F75E}" destId="{D79BCE32-F1D7-4C95-9B95-7BE966E8DEB5}" srcOrd="0" destOrd="0" presId="urn:microsoft.com/office/officeart/2005/8/layout/hList7"/>
    <dgm:cxn modelId="{33C8BAC2-485D-4284-BC64-100B41BB0087}" type="presOf" srcId="{A4D80864-3D90-427F-95DF-0D6AAF0D97BD}" destId="{EC583FE7-ACB5-4151-8A8B-129AE9587BFF}" srcOrd="0" destOrd="0" presId="urn:microsoft.com/office/officeart/2005/8/layout/hList7"/>
    <dgm:cxn modelId="{F26DEC28-A830-41D5-816F-AA9E2FAFEE31}" type="presOf" srcId="{E5B1F2DD-6588-4527-AC6C-0EFAF41CA859}" destId="{84B9CF98-B7C1-419D-B530-6A224B24495D}" srcOrd="0" destOrd="0" presId="urn:microsoft.com/office/officeart/2005/8/layout/hList7"/>
    <dgm:cxn modelId="{DA5D2929-71E8-478A-938D-08DB7DF0EC2C}" type="presOf" srcId="{08ECE728-A821-4D77-AC14-D8477B37BFBC}" destId="{0A92FC48-EFC8-4246-94EA-DB8AB26E8CEE}" srcOrd="0" destOrd="0" presId="urn:microsoft.com/office/officeart/2005/8/layout/hList7"/>
    <dgm:cxn modelId="{BE94853A-F9BE-4671-A9E1-FADDE6AE1992}" type="presParOf" srcId="{AB1DE6EC-8243-4DFF-BCFA-6D16DF009305}" destId="{CE007168-AC40-4F8F-A388-F661AB72B026}" srcOrd="0" destOrd="0" presId="urn:microsoft.com/office/officeart/2005/8/layout/hList7"/>
    <dgm:cxn modelId="{A8E62CE8-3F45-4C90-845C-7D366A7125A4}" type="presParOf" srcId="{AB1DE6EC-8243-4DFF-BCFA-6D16DF009305}" destId="{B54C77E5-F4C5-465B-90B3-F5AA22A62B89}" srcOrd="1" destOrd="0" presId="urn:microsoft.com/office/officeart/2005/8/layout/hList7"/>
    <dgm:cxn modelId="{D8F7D289-DFDE-488B-8B16-EAB0DCF1F132}" type="presParOf" srcId="{B54C77E5-F4C5-465B-90B3-F5AA22A62B89}" destId="{848D075C-B9D6-405A-A0CE-A96833326C7A}" srcOrd="0" destOrd="0" presId="urn:microsoft.com/office/officeart/2005/8/layout/hList7"/>
    <dgm:cxn modelId="{5E1C962A-AB1C-4238-B72C-B1C537E786CE}" type="presParOf" srcId="{848D075C-B9D6-405A-A0CE-A96833326C7A}" destId="{84B9CF98-B7C1-419D-B530-6A224B24495D}" srcOrd="0" destOrd="0" presId="urn:microsoft.com/office/officeart/2005/8/layout/hList7"/>
    <dgm:cxn modelId="{720B974C-DC4D-4BC0-B2AC-463A5E885B77}" type="presParOf" srcId="{848D075C-B9D6-405A-A0CE-A96833326C7A}" destId="{2F20FF53-2FF5-4011-B17B-DB77ADDC9F2B}" srcOrd="1" destOrd="0" presId="urn:microsoft.com/office/officeart/2005/8/layout/hList7"/>
    <dgm:cxn modelId="{1C9B3D63-4766-4309-BA20-58ADB548D61D}" type="presParOf" srcId="{848D075C-B9D6-405A-A0CE-A96833326C7A}" destId="{F6755A9F-A825-47F9-A243-2F5D1B665124}" srcOrd="2" destOrd="0" presId="urn:microsoft.com/office/officeart/2005/8/layout/hList7"/>
    <dgm:cxn modelId="{6653CEC3-C331-43B8-A38D-2B17A831D079}" type="presParOf" srcId="{848D075C-B9D6-405A-A0CE-A96833326C7A}" destId="{B1D95E87-78B9-4BE5-AC26-7AD4E236E739}" srcOrd="3" destOrd="0" presId="urn:microsoft.com/office/officeart/2005/8/layout/hList7"/>
    <dgm:cxn modelId="{3392FAA1-E491-4AFA-9248-CFCDC45C4EBB}" type="presParOf" srcId="{B54C77E5-F4C5-465B-90B3-F5AA22A62B89}" destId="{EC583FE7-ACB5-4151-8A8B-129AE9587BFF}" srcOrd="1" destOrd="0" presId="urn:microsoft.com/office/officeart/2005/8/layout/hList7"/>
    <dgm:cxn modelId="{5B123F7B-FA1A-4D8C-801A-0E3D088720BD}" type="presParOf" srcId="{B54C77E5-F4C5-465B-90B3-F5AA22A62B89}" destId="{509AF0D9-38F3-4BC2-8362-01FA7DFCE0BD}" srcOrd="2" destOrd="0" presId="urn:microsoft.com/office/officeart/2005/8/layout/hList7"/>
    <dgm:cxn modelId="{EFE3CDE0-7DFE-4BD3-BEF2-F1D0E878CB07}" type="presParOf" srcId="{509AF0D9-38F3-4BC2-8362-01FA7DFCE0BD}" destId="{D79BCE32-F1D7-4C95-9B95-7BE966E8DEB5}" srcOrd="0" destOrd="0" presId="urn:microsoft.com/office/officeart/2005/8/layout/hList7"/>
    <dgm:cxn modelId="{8D7C045C-5F96-4805-8494-58FDA74C1007}" type="presParOf" srcId="{509AF0D9-38F3-4BC2-8362-01FA7DFCE0BD}" destId="{48C1F34E-2F91-48DA-81E9-2F2B7BD6314F}" srcOrd="1" destOrd="0" presId="urn:microsoft.com/office/officeart/2005/8/layout/hList7"/>
    <dgm:cxn modelId="{701AF303-2424-45D9-B080-443EAABEFF12}" type="presParOf" srcId="{509AF0D9-38F3-4BC2-8362-01FA7DFCE0BD}" destId="{DE8A4AB1-C26D-45EC-B5AF-6FF65CA70D45}" srcOrd="2" destOrd="0" presId="urn:microsoft.com/office/officeart/2005/8/layout/hList7"/>
    <dgm:cxn modelId="{22D8C1E5-4D25-4924-BEF2-A97131D89DBB}" type="presParOf" srcId="{509AF0D9-38F3-4BC2-8362-01FA7DFCE0BD}" destId="{CEFCDE25-495D-479D-A329-A9A55C70B65A}" srcOrd="3" destOrd="0" presId="urn:microsoft.com/office/officeart/2005/8/layout/hList7"/>
    <dgm:cxn modelId="{43080E2D-16A3-4BBE-A84B-B5F2060CB467}" type="presParOf" srcId="{B54C77E5-F4C5-465B-90B3-F5AA22A62B89}" destId="{0A92FC48-EFC8-4246-94EA-DB8AB26E8CEE}" srcOrd="3" destOrd="0" presId="urn:microsoft.com/office/officeart/2005/8/layout/hList7"/>
    <dgm:cxn modelId="{A021F576-F340-42CB-B102-401EA40B4A59}" type="presParOf" srcId="{B54C77E5-F4C5-465B-90B3-F5AA22A62B89}" destId="{92278A49-0FE4-468D-92B7-CAFD06CB9E55}" srcOrd="4" destOrd="0" presId="urn:microsoft.com/office/officeart/2005/8/layout/hList7"/>
    <dgm:cxn modelId="{14292B48-BF0D-4077-82FC-4A40C222536C}" type="presParOf" srcId="{92278A49-0FE4-468D-92B7-CAFD06CB9E55}" destId="{05AD6B39-62DE-4934-BED7-4D5DCDEC5942}" srcOrd="0" destOrd="0" presId="urn:microsoft.com/office/officeart/2005/8/layout/hList7"/>
    <dgm:cxn modelId="{D840D648-E306-4963-BE57-D199FCEEE6ED}" type="presParOf" srcId="{92278A49-0FE4-468D-92B7-CAFD06CB9E55}" destId="{22172B15-9654-4CB5-9DC1-4762A4800991}" srcOrd="1" destOrd="0" presId="urn:microsoft.com/office/officeart/2005/8/layout/hList7"/>
    <dgm:cxn modelId="{8400A562-46DB-43DD-B662-AE28DFBE350F}" type="presParOf" srcId="{92278A49-0FE4-468D-92B7-CAFD06CB9E55}" destId="{1AD6535B-C262-4BC5-9D3C-392FED7032DD}" srcOrd="2" destOrd="0" presId="urn:microsoft.com/office/officeart/2005/8/layout/hList7"/>
    <dgm:cxn modelId="{A96BF233-DFC3-4210-B086-714E88AEB90C}" type="presParOf" srcId="{92278A49-0FE4-468D-92B7-CAFD06CB9E55}" destId="{87941D9D-5C4A-489D-BC60-44DABAB329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process2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7A0EC31-2FCB-442E-9629-1024AD2F3FFF}" type="pres">
      <dgm:prSet presAssocID="{B106739E-2F3B-4B4D-A193-9ECF6642E2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43A73-9E05-41DF-8222-B1707A3175C4}" type="presOf" srcId="{B106739E-2F3B-4B4D-A193-9ECF6642E2A1}" destId="{F7A0EC31-2FCB-442E-9629-1024AD2F3FFF}" srcOrd="0" destOrd="0" presId="urn:microsoft.com/office/officeart/2005/8/layout/process2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r>
            <a:rPr lang="ru-RU" sz="14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100000" custLinFactNeighborX="5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75887" custScaleY="91776" custLinFactNeighborX="-2925" custLinFactNeighborY="8265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94936" custLinFactNeighborX="8671" custLinFactNeighborY="-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3E22E395-1146-40FD-8FA3-E52DDD1EB0F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9681B6BE-DF48-4FB5-8641-3B24144CC058}" type="parTrans" cxnId="{A7F89D58-7BE1-4C2B-AF09-0D419F6C6584}">
      <dgm:prSet/>
      <dgm:spPr/>
      <dgm:t>
        <a:bodyPr/>
        <a:lstStyle/>
        <a:p>
          <a:endParaRPr lang="ru-RU" sz="1600"/>
        </a:p>
      </dgm:t>
    </dgm:pt>
    <dgm:pt modelId="{A1ADD9FA-519C-482F-A178-54123F09165D}" type="sibTrans" cxnId="{A7F89D58-7BE1-4C2B-AF09-0D419F6C6584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AE924A65-0C55-4490-B3B4-80DBF50202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областным законом №795-ЗС от 16.12.2022 «Об областном бюджете на 2023 год и на плановый период 2024 и 2025 годов» </a:t>
          </a:r>
          <a:endParaRPr lang="ru-RU" sz="1400" b="1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1E0B0-6000-4F33-B273-6415BA1EDC37}" type="parTrans" cxnId="{BAB9BF12-2347-47C1-90FA-00E8F4385BAD}">
      <dgm:prSet/>
      <dgm:spPr/>
      <dgm:t>
        <a:bodyPr/>
        <a:lstStyle/>
        <a:p>
          <a:endParaRPr lang="ru-RU" sz="1600"/>
        </a:p>
      </dgm:t>
    </dgm:pt>
    <dgm:pt modelId="{7871F9DB-2CA0-418A-8438-9C0DD3185FA9}" type="sibTrans" cxnId="{BAB9BF12-2347-47C1-90FA-00E8F4385BAD}">
      <dgm:prSet/>
      <dgm:spPr/>
      <dgm:t>
        <a:bodyPr/>
        <a:lstStyle/>
        <a:p>
          <a:endParaRPr lang="ru-RU" sz="1600"/>
        </a:p>
      </dgm:t>
    </dgm:pt>
    <dgm:pt modelId="{41EA82C5-FB88-440E-B93B-2305FE8594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dirty="0"/>
        </a:p>
      </dgm:t>
    </dgm:pt>
    <dgm:pt modelId="{4D8B2F69-1648-4357-A416-3F418DD4E702}" type="sibTrans" cxnId="{862C7862-60D2-4FE2-A8D9-6C7C4E582E67}">
      <dgm:prSet/>
      <dgm:spPr/>
      <dgm:t>
        <a:bodyPr/>
        <a:lstStyle/>
        <a:p>
          <a:endParaRPr lang="ru-RU" sz="1600"/>
        </a:p>
      </dgm:t>
    </dgm:pt>
    <dgm:pt modelId="{93CD0C4D-B977-4DA0-A83A-FB6A6B596529}" type="parTrans" cxnId="{862C7862-60D2-4FE2-A8D9-6C7C4E582E67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400" b="1" spc="-5" dirty="0" smtClean="0">
              <a:latin typeface="Times New Roman" pitchFamily="18" charset="0"/>
              <a:cs typeface="Times New Roman" pitchFamily="18" charset="0"/>
            </a:rPr>
            <a:t>Адаптация</a:t>
          </a:r>
          <a:r>
            <a:rPr lang="ru-RU" sz="1400" b="1" spc="1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pc="-10" dirty="0" smtClean="0">
              <a:latin typeface="Times New Roman" pitchFamily="18" charset="0"/>
              <a:cs typeface="Times New Roman" pitchFamily="18" charset="0"/>
            </a:rPr>
            <a:t>экономики</a:t>
          </a:r>
          <a:r>
            <a:rPr lang="ru-RU" sz="1400" b="1" spc="4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pc="-5" dirty="0" smtClean="0">
              <a:latin typeface="Times New Roman" pitchFamily="18" charset="0"/>
              <a:cs typeface="Times New Roman" pitchFamily="18" charset="0"/>
            </a:rPr>
            <a:t>к</a:t>
          </a:r>
          <a:r>
            <a:rPr lang="ru-RU" sz="1400" b="1" spc="5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pc="-5" dirty="0" smtClean="0">
              <a:latin typeface="Times New Roman" pitchFamily="18" charset="0"/>
              <a:cs typeface="Times New Roman" pitchFamily="18" charset="0"/>
            </a:rPr>
            <a:t>новым</a:t>
          </a:r>
          <a:r>
            <a:rPr lang="ru-RU" sz="1400" b="1" spc="2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pc="-10" dirty="0" smtClean="0">
              <a:latin typeface="Times New Roman" pitchFamily="18" charset="0"/>
              <a:cs typeface="Times New Roman" pitchFamily="18" charset="0"/>
            </a:rPr>
            <a:t>геополитическим</a:t>
          </a:r>
          <a:r>
            <a:rPr lang="ru-RU" sz="1400" b="1" spc="55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spc="-10" dirty="0" smtClean="0">
              <a:latin typeface="Times New Roman" pitchFamily="18" charset="0"/>
              <a:cs typeface="Times New Roman" pitchFamily="18" charset="0"/>
            </a:rPr>
            <a:t>условиям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3F8404BE-52A4-4426-AD10-8F0DAA73901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</a:t>
          </a:r>
          <a:endParaRPr lang="ru-RU" sz="1400" dirty="0"/>
        </a:p>
      </dgm:t>
    </dgm:pt>
    <dgm:pt modelId="{C48D93A5-65CE-4E50-A724-427872638762}" type="parTrans" cxnId="{0402A399-EE0B-4A85-9609-037ADF22373F}">
      <dgm:prSet/>
      <dgm:spPr/>
      <dgm:t>
        <a:bodyPr/>
        <a:lstStyle/>
        <a:p>
          <a:endParaRPr lang="ru-RU" sz="1600"/>
        </a:p>
      </dgm:t>
    </dgm:pt>
    <dgm:pt modelId="{4919B711-75CA-4F58-A6C3-90F0C988D76C}" type="sibTrans" cxnId="{0402A399-EE0B-4A85-9609-037ADF22373F}">
      <dgm:prSet/>
      <dgm:spPr/>
      <dgm:t>
        <a:bodyPr/>
        <a:lstStyle/>
        <a:p>
          <a:endParaRPr lang="ru-RU" sz="1600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37F123A6-7AA6-4BA9-9446-E2B413A3FDE8}" type="pres">
      <dgm:prSet presAssocID="{AB68CADC-F66D-46A8-B1D7-E8C7A079E5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20C7-22CE-4E8F-ACA4-64BF8DE3854D}" type="pres">
      <dgm:prSet presAssocID="{5281C0E4-6C1A-4BB8-B5A4-65563F317115}" presName="parentLin" presStyleCnt="0"/>
      <dgm:spPr/>
      <dgm:t>
        <a:bodyPr/>
        <a:lstStyle/>
        <a:p>
          <a:endParaRPr lang="ru-RU"/>
        </a:p>
      </dgm:t>
    </dgm:pt>
    <dgm:pt modelId="{0ED74504-9021-4897-8CF7-5EC10A4E1388}" type="pres">
      <dgm:prSet presAssocID="{5281C0E4-6C1A-4BB8-B5A4-65563F3171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DCAAF0D-2425-4921-A5CA-9BDA5ABDF3CB}" type="pres">
      <dgm:prSet presAssocID="{5281C0E4-6C1A-4BB8-B5A4-65563F31711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ADB87-7B2E-4BBC-BB11-8EDD0C770078}" type="pres">
      <dgm:prSet presAssocID="{5281C0E4-6C1A-4BB8-B5A4-65563F317115}" presName="negativeSpace" presStyleCnt="0"/>
      <dgm:spPr/>
      <dgm:t>
        <a:bodyPr/>
        <a:lstStyle/>
        <a:p>
          <a:endParaRPr lang="ru-RU"/>
        </a:p>
      </dgm:t>
    </dgm:pt>
    <dgm:pt modelId="{F602E3C6-2DBA-4BB6-8D2F-BE9FB2D014DD}" type="pres">
      <dgm:prSet presAssocID="{5281C0E4-6C1A-4BB8-B5A4-65563F31711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A6FC3-9158-4BB5-B5A1-966C7BB2FB51}" type="pres">
      <dgm:prSet presAssocID="{D9F4BC28-7549-4E39-ACA6-8D86F51D97C3}" presName="spaceBetweenRectangles" presStyleCnt="0"/>
      <dgm:spPr/>
      <dgm:t>
        <a:bodyPr/>
        <a:lstStyle/>
        <a:p>
          <a:endParaRPr lang="ru-RU"/>
        </a:p>
      </dgm:t>
    </dgm:pt>
    <dgm:pt modelId="{4515BB34-AD08-4100-899F-0843A03D2CA3}" type="pres">
      <dgm:prSet presAssocID="{3E22E395-1146-40FD-8FA3-E52DDD1EB0F3}" presName="parentLin" presStyleCnt="0"/>
      <dgm:spPr/>
      <dgm:t>
        <a:bodyPr/>
        <a:lstStyle/>
        <a:p>
          <a:endParaRPr lang="ru-RU"/>
        </a:p>
      </dgm:t>
    </dgm:pt>
    <dgm:pt modelId="{F3D65873-DC93-4182-BBE1-9BC7C89A277C}" type="pres">
      <dgm:prSet presAssocID="{3E22E395-1146-40FD-8FA3-E52DDD1EB0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AAA84B-73EA-4D96-B4BA-88319CC7E294}" type="pres">
      <dgm:prSet presAssocID="{3E22E395-1146-40FD-8FA3-E52DDD1EB0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21B9D-A435-4880-AA00-5ACB2BA559C6}" type="pres">
      <dgm:prSet presAssocID="{3E22E395-1146-40FD-8FA3-E52DDD1EB0F3}" presName="negativeSpace" presStyleCnt="0"/>
      <dgm:spPr/>
      <dgm:t>
        <a:bodyPr/>
        <a:lstStyle/>
        <a:p>
          <a:endParaRPr lang="ru-RU"/>
        </a:p>
      </dgm:t>
    </dgm:pt>
    <dgm:pt modelId="{B93DDC4F-4E9C-424C-A24B-494910A4D1AE}" type="pres">
      <dgm:prSet presAssocID="{3E22E395-1146-40FD-8FA3-E52DDD1EB0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85EB3-7260-495A-BBB1-75D9409EC5BB}" type="pres">
      <dgm:prSet presAssocID="{A1ADD9FA-519C-482F-A178-54123F09165D}" presName="spaceBetweenRectangles" presStyleCnt="0"/>
      <dgm:spPr/>
      <dgm:t>
        <a:bodyPr/>
        <a:lstStyle/>
        <a:p>
          <a:endParaRPr lang="ru-RU"/>
        </a:p>
      </dgm:t>
    </dgm:pt>
    <dgm:pt modelId="{3248F8EC-BA64-4229-B2A4-B472B370523A}" type="pres">
      <dgm:prSet presAssocID="{DFACB6D5-BF1C-4830-8CC3-4561A5E67FFB}" presName="parentLin" presStyleCnt="0"/>
      <dgm:spPr/>
      <dgm:t>
        <a:bodyPr/>
        <a:lstStyle/>
        <a:p>
          <a:endParaRPr lang="ru-RU"/>
        </a:p>
      </dgm:t>
    </dgm:pt>
    <dgm:pt modelId="{23EA94DA-97F0-4168-AD86-EB6C6DF00768}" type="pres">
      <dgm:prSet presAssocID="{DFACB6D5-BF1C-4830-8CC3-4561A5E67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8067353-7616-46E5-80B2-52C588AE712C}" type="pres">
      <dgm:prSet presAssocID="{DFACB6D5-BF1C-4830-8CC3-4561A5E67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3BE7-7DD7-4F7B-B119-D7000697B728}" type="pres">
      <dgm:prSet presAssocID="{DFACB6D5-BF1C-4830-8CC3-4561A5E67FFB}" presName="negativeSpace" presStyleCnt="0"/>
      <dgm:spPr/>
      <dgm:t>
        <a:bodyPr/>
        <a:lstStyle/>
        <a:p>
          <a:endParaRPr lang="ru-RU"/>
        </a:p>
      </dgm:t>
    </dgm:pt>
    <dgm:pt modelId="{8F5EA9E2-B337-43EA-A3D3-6223A648A5A4}" type="pres">
      <dgm:prSet presAssocID="{DFACB6D5-BF1C-4830-8CC3-4561A5E67FF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931BA-F502-4E17-966A-D47724A7420F}" type="pres">
      <dgm:prSet presAssocID="{5D1C91A1-429E-47B1-9516-31ADBFEE52B9}" presName="spaceBetweenRectangles" presStyleCnt="0"/>
      <dgm:spPr/>
      <dgm:t>
        <a:bodyPr/>
        <a:lstStyle/>
        <a:p>
          <a:endParaRPr lang="ru-RU"/>
        </a:p>
      </dgm:t>
    </dgm:pt>
    <dgm:pt modelId="{15A6A094-BA89-4319-9A37-1DB160D5863F}" type="pres">
      <dgm:prSet presAssocID="{1213E4FE-01F5-429F-808D-F7FA8ED21E9F}" presName="parentLin" presStyleCnt="0"/>
      <dgm:spPr/>
      <dgm:t>
        <a:bodyPr/>
        <a:lstStyle/>
        <a:p>
          <a:endParaRPr lang="ru-RU"/>
        </a:p>
      </dgm:t>
    </dgm:pt>
    <dgm:pt modelId="{88C1CEEB-7826-4F64-BC8A-9BA019D0D0D7}" type="pres">
      <dgm:prSet presAssocID="{1213E4FE-01F5-429F-808D-F7FA8ED21E9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ADFDFE-039A-458B-9242-A81EFD534447}" type="pres">
      <dgm:prSet presAssocID="{1213E4FE-01F5-429F-808D-F7FA8ED21E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B0B6-0B0D-4A99-9738-279901A3584C}" type="pres">
      <dgm:prSet presAssocID="{1213E4FE-01F5-429F-808D-F7FA8ED21E9F}" presName="negativeSpace" presStyleCnt="0"/>
      <dgm:spPr/>
      <dgm:t>
        <a:bodyPr/>
        <a:lstStyle/>
        <a:p>
          <a:endParaRPr lang="ru-RU"/>
        </a:p>
      </dgm:t>
    </dgm:pt>
    <dgm:pt modelId="{997058C1-8BD9-433E-B28F-781BF45EDB6D}" type="pres">
      <dgm:prSet presAssocID="{1213E4FE-01F5-429F-808D-F7FA8ED21E9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F1AD-421E-4F40-97A3-97218AEE641A}" type="pres">
      <dgm:prSet presAssocID="{7A5BA11F-9F09-414D-A381-EF5A803BE9A9}" presName="spaceBetweenRectangles" presStyleCnt="0"/>
      <dgm:spPr/>
      <dgm:t>
        <a:bodyPr/>
        <a:lstStyle/>
        <a:p>
          <a:endParaRPr lang="ru-RU"/>
        </a:p>
      </dgm:t>
    </dgm:pt>
    <dgm:pt modelId="{CC0C92E3-9D0A-4692-8FB3-AFE69D66C96C}" type="pres">
      <dgm:prSet presAssocID="{41EA82C5-FB88-440E-B93B-2305FE859496}" presName="parentLin" presStyleCnt="0"/>
      <dgm:spPr/>
      <dgm:t>
        <a:bodyPr/>
        <a:lstStyle/>
        <a:p>
          <a:endParaRPr lang="ru-RU"/>
        </a:p>
      </dgm:t>
    </dgm:pt>
    <dgm:pt modelId="{442B7E9D-7659-424C-A792-556047FD0C5C}" type="pres">
      <dgm:prSet presAssocID="{41EA82C5-FB88-440E-B93B-2305FE8594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AAA4E6-DBFC-4E6A-A786-B1D779C41CB5}" type="pres">
      <dgm:prSet presAssocID="{41EA82C5-FB88-440E-B93B-2305FE8594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41CD-56FD-46AA-BAB0-C53F5A25DC63}" type="pres">
      <dgm:prSet presAssocID="{41EA82C5-FB88-440E-B93B-2305FE859496}" presName="negativeSpace" presStyleCnt="0"/>
      <dgm:spPr/>
      <dgm:t>
        <a:bodyPr/>
        <a:lstStyle/>
        <a:p>
          <a:endParaRPr lang="ru-RU"/>
        </a:p>
      </dgm:t>
    </dgm:pt>
    <dgm:pt modelId="{2EF90AF6-44C5-47CE-A56D-C23289A9D00E}" type="pres">
      <dgm:prSet presAssocID="{41EA82C5-FB88-440E-B93B-2305FE85949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6F8A1-A304-4B2F-A675-E1383AFE0440}" type="presOf" srcId="{DFACB6D5-BF1C-4830-8CC3-4561A5E67FFB}" destId="{68067353-7616-46E5-80B2-52C588AE712C}" srcOrd="1" destOrd="0" presId="urn:microsoft.com/office/officeart/2005/8/layout/list1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862C7862-60D2-4FE2-A8D9-6C7C4E582E67}" srcId="{AB68CADC-F66D-46A8-B1D7-E8C7A079E5E5}" destId="{41EA82C5-FB88-440E-B93B-2305FE859496}" srcOrd="4" destOrd="0" parTransId="{93CD0C4D-B977-4DA0-A83A-FB6A6B596529}" sibTransId="{4D8B2F69-1648-4357-A416-3F418DD4E702}"/>
    <dgm:cxn modelId="{5FE7BB11-93B0-4402-952B-66CECD7D2808}" type="presOf" srcId="{3F8404BE-52A4-4426-AD10-8F0DAA73901B}" destId="{2EF90AF6-44C5-47CE-A56D-C23289A9D00E}" srcOrd="0" destOrd="0" presId="urn:microsoft.com/office/officeart/2005/8/layout/list1"/>
    <dgm:cxn modelId="{A7F89D58-7BE1-4C2B-AF09-0D419F6C6584}" srcId="{AB68CADC-F66D-46A8-B1D7-E8C7A079E5E5}" destId="{3E22E395-1146-40FD-8FA3-E52DDD1EB0F3}" srcOrd="1" destOrd="0" parTransId="{9681B6BE-DF48-4FB5-8641-3B24144CC058}" sibTransId="{A1ADD9FA-519C-482F-A178-54123F09165D}"/>
    <dgm:cxn modelId="{D0CC7E41-05D3-43B7-AD9B-329B5637D617}" type="presOf" srcId="{41EA82C5-FB88-440E-B93B-2305FE859496}" destId="{442B7E9D-7659-424C-A792-556047FD0C5C}" srcOrd="0" destOrd="0" presId="urn:microsoft.com/office/officeart/2005/8/layout/list1"/>
    <dgm:cxn modelId="{7BD96E6C-882B-453E-B186-43CA537B2B73}" type="presOf" srcId="{41EA82C5-FB88-440E-B93B-2305FE859496}" destId="{DFAAA4E6-DBFC-4E6A-A786-B1D779C41CB5}" srcOrd="1" destOrd="0" presId="urn:microsoft.com/office/officeart/2005/8/layout/list1"/>
    <dgm:cxn modelId="{41E13DD6-DCAA-437D-BF40-D4B87B461822}" srcId="{AB68CADC-F66D-46A8-B1D7-E8C7A079E5E5}" destId="{1213E4FE-01F5-429F-808D-F7FA8ED21E9F}" srcOrd="3" destOrd="0" parTransId="{8D6729D4-6886-4603-948E-D804EF9F9868}" sibTransId="{7A5BA11F-9F09-414D-A381-EF5A803BE9A9}"/>
    <dgm:cxn modelId="{E4578FDE-454B-4A4C-9A1F-E39DBFE3888A}" type="presOf" srcId="{5281C0E4-6C1A-4BB8-B5A4-65563F317115}" destId="{8DCAAF0D-2425-4921-A5CA-9BDA5ABDF3CB}" srcOrd="1" destOrd="0" presId="urn:microsoft.com/office/officeart/2005/8/layout/list1"/>
    <dgm:cxn modelId="{8714A52A-0F78-4591-9747-1EFA9F46C248}" type="presOf" srcId="{AB6FB6C4-D2DC-4473-9E5A-8E323BA501FA}" destId="{8F5EA9E2-B337-43EA-A3D3-6223A648A5A4}" srcOrd="0" destOrd="0" presId="urn:microsoft.com/office/officeart/2005/8/layout/list1"/>
    <dgm:cxn modelId="{75838654-2D94-4002-A245-EF8EC804B0B2}" type="presOf" srcId="{AB68CADC-F66D-46A8-B1D7-E8C7A079E5E5}" destId="{37F123A6-7AA6-4BA9-9446-E2B413A3FDE8}" srcOrd="0" destOrd="0" presId="urn:microsoft.com/office/officeart/2005/8/layout/list1"/>
    <dgm:cxn modelId="{C64B7B6A-9B11-42A3-95A7-178722269651}" type="presOf" srcId="{3E22E395-1146-40FD-8FA3-E52DDD1EB0F3}" destId="{F3D65873-DC93-4182-BBE1-9BC7C89A277C}" srcOrd="0" destOrd="0" presId="urn:microsoft.com/office/officeart/2005/8/layout/list1"/>
    <dgm:cxn modelId="{9189F866-6487-4B9E-9EB8-17635B196360}" type="presOf" srcId="{3E22E395-1146-40FD-8FA3-E52DDD1EB0F3}" destId="{19AAA84B-73EA-4D96-B4BA-88319CC7E294}" srcOrd="1" destOrd="0" presId="urn:microsoft.com/office/officeart/2005/8/layout/list1"/>
    <dgm:cxn modelId="{BAB9BF12-2347-47C1-90FA-00E8F4385BAD}" srcId="{3E22E395-1146-40FD-8FA3-E52DDD1EB0F3}" destId="{AE924A65-0C55-4490-B3B4-80DBF5020269}" srcOrd="0" destOrd="0" parTransId="{E131E0B0-6000-4F33-B273-6415BA1EDC37}" sibTransId="{7871F9DB-2CA0-418A-8438-9C0DD3185FA9}"/>
    <dgm:cxn modelId="{CA22393D-380C-41BA-A491-18EDEC2D9563}" type="presOf" srcId="{1213E4FE-01F5-429F-808D-F7FA8ED21E9F}" destId="{88C1CEEB-7826-4F64-BC8A-9BA019D0D0D7}" srcOrd="0" destOrd="0" presId="urn:microsoft.com/office/officeart/2005/8/layout/list1"/>
    <dgm:cxn modelId="{F3A9A148-94AD-41F3-9773-C14A90B4DA4D}" type="presOf" srcId="{9A628D0E-6814-4B62-BAF7-89F653EC900B}" destId="{F602E3C6-2DBA-4BB6-8D2F-BE9FB2D014DD}" srcOrd="0" destOrd="0" presId="urn:microsoft.com/office/officeart/2005/8/layout/list1"/>
    <dgm:cxn modelId="{190F683B-D63A-4DD2-BA98-743E86192B01}" type="presOf" srcId="{03C63120-2936-4B7E-A0C7-9DD08AD6D020}" destId="{997058C1-8BD9-433E-B28F-781BF45EDB6D}" srcOrd="0" destOrd="0" presId="urn:microsoft.com/office/officeart/2005/8/layout/list1"/>
    <dgm:cxn modelId="{0402A399-EE0B-4A85-9609-037ADF22373F}" srcId="{41EA82C5-FB88-440E-B93B-2305FE859496}" destId="{3F8404BE-52A4-4426-AD10-8F0DAA73901B}" srcOrd="0" destOrd="0" parTransId="{C48D93A5-65CE-4E50-A724-427872638762}" sibTransId="{4919B711-75CA-4F58-A6C3-90F0C988D76C}"/>
    <dgm:cxn modelId="{543C127B-FAE3-44EF-A859-3FA45CF46A14}" type="presOf" srcId="{DFACB6D5-BF1C-4830-8CC3-4561A5E67FFB}" destId="{23EA94DA-97F0-4168-AD86-EB6C6DF00768}" srcOrd="0" destOrd="0" presId="urn:microsoft.com/office/officeart/2005/8/layout/list1"/>
    <dgm:cxn modelId="{39A2DD30-D8F1-448F-97AC-092FE9929B01}" type="presOf" srcId="{5281C0E4-6C1A-4BB8-B5A4-65563F317115}" destId="{0ED74504-9021-4897-8CF7-5EC10A4E1388}" srcOrd="0" destOrd="0" presId="urn:microsoft.com/office/officeart/2005/8/layout/list1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849792FF-10AF-44AF-AD2F-E9B72A39CA82}" type="presOf" srcId="{1213E4FE-01F5-429F-808D-F7FA8ED21E9F}" destId="{28ADFDFE-039A-458B-9242-A81EFD534447}" srcOrd="1" destOrd="0" presId="urn:microsoft.com/office/officeart/2005/8/layout/list1"/>
    <dgm:cxn modelId="{01ED948B-959B-48A9-93D4-5467E838BAFB}" srcId="{AB68CADC-F66D-46A8-B1D7-E8C7A079E5E5}" destId="{DFACB6D5-BF1C-4830-8CC3-4561A5E67FFB}" srcOrd="2" destOrd="0" parTransId="{6A1442B9-24F1-4C48-9962-E15494C42E5F}" sibTransId="{5D1C91A1-429E-47B1-9516-31ADBFEE52B9}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C2849E52-8C22-4212-B2CF-965A80DC91C2}" type="presOf" srcId="{AE924A65-0C55-4490-B3B4-80DBF5020269}" destId="{B93DDC4F-4E9C-424C-A24B-494910A4D1AE}" srcOrd="0" destOrd="0" presId="urn:microsoft.com/office/officeart/2005/8/layout/list1"/>
    <dgm:cxn modelId="{C741F35E-D73F-44DF-97F1-5DAC39FC3167}" type="presParOf" srcId="{37F123A6-7AA6-4BA9-9446-E2B413A3FDE8}" destId="{E9BD20C7-22CE-4E8F-ACA4-64BF8DE3854D}" srcOrd="0" destOrd="0" presId="urn:microsoft.com/office/officeart/2005/8/layout/list1"/>
    <dgm:cxn modelId="{6AC8D374-6AFB-4C93-AF23-4E7F0C19C0AE}" type="presParOf" srcId="{E9BD20C7-22CE-4E8F-ACA4-64BF8DE3854D}" destId="{0ED74504-9021-4897-8CF7-5EC10A4E1388}" srcOrd="0" destOrd="0" presId="urn:microsoft.com/office/officeart/2005/8/layout/list1"/>
    <dgm:cxn modelId="{02054C19-6351-4E36-9F8C-A95325880AA1}" type="presParOf" srcId="{E9BD20C7-22CE-4E8F-ACA4-64BF8DE3854D}" destId="{8DCAAF0D-2425-4921-A5CA-9BDA5ABDF3CB}" srcOrd="1" destOrd="0" presId="urn:microsoft.com/office/officeart/2005/8/layout/list1"/>
    <dgm:cxn modelId="{DCCE12D7-5C2C-48FF-ACC5-BDAFCCD442E2}" type="presParOf" srcId="{37F123A6-7AA6-4BA9-9446-E2B413A3FDE8}" destId="{739ADB87-7B2E-4BBC-BB11-8EDD0C770078}" srcOrd="1" destOrd="0" presId="urn:microsoft.com/office/officeart/2005/8/layout/list1"/>
    <dgm:cxn modelId="{3ABED822-AB81-4025-8E73-85E6D6CC25E6}" type="presParOf" srcId="{37F123A6-7AA6-4BA9-9446-E2B413A3FDE8}" destId="{F602E3C6-2DBA-4BB6-8D2F-BE9FB2D014DD}" srcOrd="2" destOrd="0" presId="urn:microsoft.com/office/officeart/2005/8/layout/list1"/>
    <dgm:cxn modelId="{3C582678-EDF1-4603-98ED-523CC1A83EDB}" type="presParOf" srcId="{37F123A6-7AA6-4BA9-9446-E2B413A3FDE8}" destId="{891A6FC3-9158-4BB5-B5A1-966C7BB2FB51}" srcOrd="3" destOrd="0" presId="urn:microsoft.com/office/officeart/2005/8/layout/list1"/>
    <dgm:cxn modelId="{AD1C8F40-B8D0-4A95-A22C-B0B8BB7C030D}" type="presParOf" srcId="{37F123A6-7AA6-4BA9-9446-E2B413A3FDE8}" destId="{4515BB34-AD08-4100-899F-0843A03D2CA3}" srcOrd="4" destOrd="0" presId="urn:microsoft.com/office/officeart/2005/8/layout/list1"/>
    <dgm:cxn modelId="{242FF0FE-7385-49A3-B271-4D1A87CB0F3C}" type="presParOf" srcId="{4515BB34-AD08-4100-899F-0843A03D2CA3}" destId="{F3D65873-DC93-4182-BBE1-9BC7C89A277C}" srcOrd="0" destOrd="0" presId="urn:microsoft.com/office/officeart/2005/8/layout/list1"/>
    <dgm:cxn modelId="{A30EB872-49EE-426D-A441-B89AA31D27A6}" type="presParOf" srcId="{4515BB34-AD08-4100-899F-0843A03D2CA3}" destId="{19AAA84B-73EA-4D96-B4BA-88319CC7E294}" srcOrd="1" destOrd="0" presId="urn:microsoft.com/office/officeart/2005/8/layout/list1"/>
    <dgm:cxn modelId="{5D0D9F7B-D567-4716-9DC1-1BC8007B26F2}" type="presParOf" srcId="{37F123A6-7AA6-4BA9-9446-E2B413A3FDE8}" destId="{B3321B9D-A435-4880-AA00-5ACB2BA559C6}" srcOrd="5" destOrd="0" presId="urn:microsoft.com/office/officeart/2005/8/layout/list1"/>
    <dgm:cxn modelId="{1B77D27B-E47B-4A3B-974E-BCC1F5812203}" type="presParOf" srcId="{37F123A6-7AA6-4BA9-9446-E2B413A3FDE8}" destId="{B93DDC4F-4E9C-424C-A24B-494910A4D1AE}" srcOrd="6" destOrd="0" presId="urn:microsoft.com/office/officeart/2005/8/layout/list1"/>
    <dgm:cxn modelId="{76808C96-2248-40F6-B6C7-FEDD9D035EAE}" type="presParOf" srcId="{37F123A6-7AA6-4BA9-9446-E2B413A3FDE8}" destId="{42885EB3-7260-495A-BBB1-75D9409EC5BB}" srcOrd="7" destOrd="0" presId="urn:microsoft.com/office/officeart/2005/8/layout/list1"/>
    <dgm:cxn modelId="{BF311376-6C5A-406D-9618-3DC56B701B62}" type="presParOf" srcId="{37F123A6-7AA6-4BA9-9446-E2B413A3FDE8}" destId="{3248F8EC-BA64-4229-B2A4-B472B370523A}" srcOrd="8" destOrd="0" presId="urn:microsoft.com/office/officeart/2005/8/layout/list1"/>
    <dgm:cxn modelId="{2698E160-8020-437D-A430-50AD222443B9}" type="presParOf" srcId="{3248F8EC-BA64-4229-B2A4-B472B370523A}" destId="{23EA94DA-97F0-4168-AD86-EB6C6DF00768}" srcOrd="0" destOrd="0" presId="urn:microsoft.com/office/officeart/2005/8/layout/list1"/>
    <dgm:cxn modelId="{AF311F8D-868F-414A-995F-98A3F75C257E}" type="presParOf" srcId="{3248F8EC-BA64-4229-B2A4-B472B370523A}" destId="{68067353-7616-46E5-80B2-52C588AE712C}" srcOrd="1" destOrd="0" presId="urn:microsoft.com/office/officeart/2005/8/layout/list1"/>
    <dgm:cxn modelId="{E3880DE1-6911-4109-B324-747FB96245EF}" type="presParOf" srcId="{37F123A6-7AA6-4BA9-9446-E2B413A3FDE8}" destId="{8BE83BE7-7DD7-4F7B-B119-D7000697B728}" srcOrd="9" destOrd="0" presId="urn:microsoft.com/office/officeart/2005/8/layout/list1"/>
    <dgm:cxn modelId="{F4974E44-8BD3-44A8-9F93-3E3D43E5B850}" type="presParOf" srcId="{37F123A6-7AA6-4BA9-9446-E2B413A3FDE8}" destId="{8F5EA9E2-B337-43EA-A3D3-6223A648A5A4}" srcOrd="10" destOrd="0" presId="urn:microsoft.com/office/officeart/2005/8/layout/list1"/>
    <dgm:cxn modelId="{59C82B7D-A04D-47A2-A59E-BA447572A768}" type="presParOf" srcId="{37F123A6-7AA6-4BA9-9446-E2B413A3FDE8}" destId="{577931BA-F502-4E17-966A-D47724A7420F}" srcOrd="11" destOrd="0" presId="urn:microsoft.com/office/officeart/2005/8/layout/list1"/>
    <dgm:cxn modelId="{8B229EE0-01D8-4864-A5A1-CE6600D72825}" type="presParOf" srcId="{37F123A6-7AA6-4BA9-9446-E2B413A3FDE8}" destId="{15A6A094-BA89-4319-9A37-1DB160D5863F}" srcOrd="12" destOrd="0" presId="urn:microsoft.com/office/officeart/2005/8/layout/list1"/>
    <dgm:cxn modelId="{B6CBCA59-01F6-452E-9ADB-E4963FB44789}" type="presParOf" srcId="{15A6A094-BA89-4319-9A37-1DB160D5863F}" destId="{88C1CEEB-7826-4F64-BC8A-9BA019D0D0D7}" srcOrd="0" destOrd="0" presId="urn:microsoft.com/office/officeart/2005/8/layout/list1"/>
    <dgm:cxn modelId="{D5B671E9-5761-4764-BE44-85AA00CC3E9C}" type="presParOf" srcId="{15A6A094-BA89-4319-9A37-1DB160D5863F}" destId="{28ADFDFE-039A-458B-9242-A81EFD534447}" srcOrd="1" destOrd="0" presId="urn:microsoft.com/office/officeart/2005/8/layout/list1"/>
    <dgm:cxn modelId="{3B8C2AF9-FC44-4160-A801-35A0835AD3A7}" type="presParOf" srcId="{37F123A6-7AA6-4BA9-9446-E2B413A3FDE8}" destId="{ECFEB0B6-0B0D-4A99-9738-279901A3584C}" srcOrd="13" destOrd="0" presId="urn:microsoft.com/office/officeart/2005/8/layout/list1"/>
    <dgm:cxn modelId="{713FD97C-90CA-4716-8A94-7AAC284C2E8F}" type="presParOf" srcId="{37F123A6-7AA6-4BA9-9446-E2B413A3FDE8}" destId="{997058C1-8BD9-433E-B28F-781BF45EDB6D}" srcOrd="14" destOrd="0" presId="urn:microsoft.com/office/officeart/2005/8/layout/list1"/>
    <dgm:cxn modelId="{3D3933B8-FBFA-458E-A991-F1FC27CB72A9}" type="presParOf" srcId="{37F123A6-7AA6-4BA9-9446-E2B413A3FDE8}" destId="{45FFF1AD-421E-4F40-97A3-97218AEE641A}" srcOrd="15" destOrd="0" presId="urn:microsoft.com/office/officeart/2005/8/layout/list1"/>
    <dgm:cxn modelId="{9F0B994F-B235-431F-9C21-5F7DB1BE281C}" type="presParOf" srcId="{37F123A6-7AA6-4BA9-9446-E2B413A3FDE8}" destId="{CC0C92E3-9D0A-4692-8FB3-AFE69D66C96C}" srcOrd="16" destOrd="0" presId="urn:microsoft.com/office/officeart/2005/8/layout/list1"/>
    <dgm:cxn modelId="{4D5C596C-CC23-4323-9057-7FF82AA54A51}" type="presParOf" srcId="{CC0C92E3-9D0A-4692-8FB3-AFE69D66C96C}" destId="{442B7E9D-7659-424C-A792-556047FD0C5C}" srcOrd="0" destOrd="0" presId="urn:microsoft.com/office/officeart/2005/8/layout/list1"/>
    <dgm:cxn modelId="{BF94DDFB-CC90-4D68-84CE-59CA0B28842C}" type="presParOf" srcId="{CC0C92E3-9D0A-4692-8FB3-AFE69D66C96C}" destId="{DFAAA4E6-DBFC-4E6A-A786-B1D779C41CB5}" srcOrd="1" destOrd="0" presId="urn:microsoft.com/office/officeart/2005/8/layout/list1"/>
    <dgm:cxn modelId="{994E8C43-B93D-41B1-A3DF-829F34B19EA4}" type="presParOf" srcId="{37F123A6-7AA6-4BA9-9446-E2B413A3FDE8}" destId="{139141CD-56FD-46AA-BAB0-C53F5A25DC63}" srcOrd="17" destOrd="0" presId="urn:microsoft.com/office/officeart/2005/8/layout/list1"/>
    <dgm:cxn modelId="{0D7F9F70-5A3D-469A-8704-84AD33FCA1AF}" type="presParOf" srcId="{37F123A6-7AA6-4BA9-9446-E2B413A3FDE8}" destId="{2EF90AF6-44C5-47CE-A56D-C23289A9D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15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30203,3 тыс.рублей, в том числе 2023 год – 13423,7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2023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357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1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  <a:cs typeface="Times New Roman" pitchFamily="18" charset="0"/>
            </a:rPr>
            <a:t>3</a:t>
          </a:r>
          <a:endParaRPr lang="ru-RU" sz="1400" b="1" dirty="0" smtClean="0">
            <a:solidFill>
              <a:schemeClr val="bg1"/>
            </a:solidFill>
            <a:cs typeface="Times New Roman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семьи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6480.6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 рублей, в том числе 2023 год – 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2139.5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84225.0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2729.8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38330.7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10996.9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1913.0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10236.3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23 770.1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6DFD6B-B818-4609-9DFF-F0A4BAB61A9D}" type="presOf" srcId="{23507060-DCFA-4099-98E5-1DF5C443B946}" destId="{FFB81DD9-0954-46C8-8A0C-A36752F4B09E}" srcOrd="1" destOrd="2" presId="urn:microsoft.com/office/officeart/2005/8/layout/vList4"/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484AEBED-F9AF-470B-BCEA-BCC326C051F6}" type="presOf" srcId="{DB2430B3-D4B7-412B-92EB-6203D6C6AEAC}" destId="{FD8CB89F-35FB-4D9F-A851-3EA1ED025FD5}" srcOrd="0" destOrd="0" presId="urn:microsoft.com/office/officeart/2005/8/layout/vList4"/>
    <dgm:cxn modelId="{6163A257-0A1F-4EEE-9F82-5286A54710EC}" type="presOf" srcId="{906791C6-250D-4F78-B563-B701FFD5D063}" destId="{712A6252-4350-4C4B-8E8E-A4E69F849F79}" srcOrd="0" destOrd="0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3D1A14AF-5667-41AA-B7D0-FCA1277F0E36}" type="presOf" srcId="{F8B1B220-4159-4667-A73A-0A592284088F}" destId="{70E6D3A7-1B3C-42EE-999E-9C56178AA0F6}" srcOrd="0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2F8E96A8-AE92-4F7D-857A-2B66E1847AEF}" type="presOf" srcId="{DB2430B3-D4B7-412B-92EB-6203D6C6AEAC}" destId="{08845E0E-C7C8-4889-942B-60B899E7D281}" srcOrd="1" destOrd="0" presId="urn:microsoft.com/office/officeart/2005/8/layout/vList4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022B8CBE-A61C-46E9-926E-8B1B102B670F}" type="presOf" srcId="{BF82CDC0-BDAE-4E4E-BE5E-3F58650FD69D}" destId="{BCEE2338-AD61-480B-AA8F-88F7CC406A8C}" srcOrd="0" destOrd="1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0CF4A282-22A9-4059-B781-E06F48B7F5EB}" type="presOf" srcId="{906791C6-250D-4F78-B563-B701FFD5D063}" destId="{090E6BFD-E4ED-4A2B-B365-186802CD3AC7}" srcOrd="1" destOrd="0" presId="urn:microsoft.com/office/officeart/2005/8/layout/vList4"/>
    <dgm:cxn modelId="{41E284F4-33B1-4F19-82F5-D5AA0FEFF34D}" type="presOf" srcId="{B98E4D25-5EFD-4AFA-8C2F-21F5311F4B98}" destId="{E09346A3-A5F4-4C34-915E-E87299684DEB}" srcOrd="0" destOrd="0" presId="urn:microsoft.com/office/officeart/2005/8/layout/vList4"/>
    <dgm:cxn modelId="{88F665E9-2CA2-489C-BEB6-5957E4DFFC02}" type="presOf" srcId="{F8B1B220-4159-4667-A73A-0A592284088F}" destId="{FC6F3615-12C1-41AA-B049-7A5D0C9AA451}" srcOrd="1" destOrd="0" presId="urn:microsoft.com/office/officeart/2005/8/layout/vList4"/>
    <dgm:cxn modelId="{20A52AA6-AE3D-428C-9338-E8D42A7B8A10}" type="presOf" srcId="{39A0A67A-67E7-4F99-BD88-EF57386CB7D3}" destId="{AB77DA0C-60BD-4588-9E2D-0EA581BC4D21}" srcOrd="1" destOrd="0" presId="urn:microsoft.com/office/officeart/2005/8/layout/vList4"/>
    <dgm:cxn modelId="{8D70D770-6F25-4032-BC71-8A6700956789}" type="presOf" srcId="{B84E3F4D-183B-4344-86FA-C697212E3B38}" destId="{BCEE2338-AD61-480B-AA8F-88F7CC406A8C}" srcOrd="0" destOrd="0" presId="urn:microsoft.com/office/officeart/2005/8/layout/vList4"/>
    <dgm:cxn modelId="{A0FCCFBD-80C4-4478-801D-14FE56406C90}" type="presOf" srcId="{89E362C3-8453-4D3E-B656-653CCF7D9C73}" destId="{478B5574-B7D6-49B6-A728-E6D3E2874C92}" srcOrd="1" destOrd="0" presId="urn:microsoft.com/office/officeart/2005/8/layout/vList4"/>
    <dgm:cxn modelId="{509367A5-4701-495F-BF7E-2446DC65FD62}" type="presOf" srcId="{89E362C3-8453-4D3E-B656-653CCF7D9C73}" destId="{80BEF815-19D3-4E38-B7CB-76CBD5518926}" srcOrd="0" destOrd="0" presId="urn:microsoft.com/office/officeart/2005/8/layout/vList4"/>
    <dgm:cxn modelId="{09A9B93A-7D90-4C73-8408-19A1E046A350}" type="presOf" srcId="{B84E3F4D-183B-4344-86FA-C697212E3B38}" destId="{FFB81DD9-0954-46C8-8A0C-A36752F4B09E}" srcOrd="1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AE9176D5-C2EA-41AB-B515-CEC768DAF1EE}" type="presOf" srcId="{BF82CDC0-BDAE-4E4E-BE5E-3F58650FD69D}" destId="{FFB81DD9-0954-46C8-8A0C-A36752F4B09E}" srcOrd="1" destOrd="1" presId="urn:microsoft.com/office/officeart/2005/8/layout/vList4"/>
    <dgm:cxn modelId="{EC55E39E-F474-419C-BB24-F844DFDAB2AC}" type="presOf" srcId="{39A0A67A-67E7-4F99-BD88-EF57386CB7D3}" destId="{BDAE28A8-E0D2-4130-93F3-63866EE63FE0}" srcOrd="0" destOrd="0" presId="urn:microsoft.com/office/officeart/2005/8/layout/vList4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577036DD-49DE-47AB-8BDF-CF862D3C57C3}" type="presOf" srcId="{23507060-DCFA-4099-98E5-1DF5C443B946}" destId="{BCEE2338-AD61-480B-AA8F-88F7CC406A8C}" srcOrd="0" destOrd="2" presId="urn:microsoft.com/office/officeart/2005/8/layout/vList4"/>
    <dgm:cxn modelId="{684FC9A6-C1F4-4882-8C01-8D37C86354C2}" type="presParOf" srcId="{E09346A3-A5F4-4C34-915E-E87299684DEB}" destId="{8660A463-90EE-4141-B6D2-326FF4CC6C29}" srcOrd="0" destOrd="0" presId="urn:microsoft.com/office/officeart/2005/8/layout/vList4"/>
    <dgm:cxn modelId="{EE8407D8-F8E1-4A28-9480-0082215CB682}" type="presParOf" srcId="{8660A463-90EE-4141-B6D2-326FF4CC6C29}" destId="{BCEE2338-AD61-480B-AA8F-88F7CC406A8C}" srcOrd="0" destOrd="0" presId="urn:microsoft.com/office/officeart/2005/8/layout/vList4"/>
    <dgm:cxn modelId="{07D96F24-007C-4DD4-B428-A1BF852B6B41}" type="presParOf" srcId="{8660A463-90EE-4141-B6D2-326FF4CC6C29}" destId="{48DDF634-B1EB-46C9-A0DA-3BCB57C8DAAF}" srcOrd="1" destOrd="0" presId="urn:microsoft.com/office/officeart/2005/8/layout/vList4"/>
    <dgm:cxn modelId="{9100D1AB-ED97-490D-85CD-5534EFE82C45}" type="presParOf" srcId="{8660A463-90EE-4141-B6D2-326FF4CC6C29}" destId="{FFB81DD9-0954-46C8-8A0C-A36752F4B09E}" srcOrd="2" destOrd="0" presId="urn:microsoft.com/office/officeart/2005/8/layout/vList4"/>
    <dgm:cxn modelId="{32632882-54A0-4F20-90A7-117FDC69E0C2}" type="presParOf" srcId="{E09346A3-A5F4-4C34-915E-E87299684DEB}" destId="{B3DAF021-051B-41F0-B8DC-7AC6DBD3B88B}" srcOrd="1" destOrd="0" presId="urn:microsoft.com/office/officeart/2005/8/layout/vList4"/>
    <dgm:cxn modelId="{C208C8C2-55BE-43F9-BB84-28BF93AA488D}" type="presParOf" srcId="{E09346A3-A5F4-4C34-915E-E87299684DEB}" destId="{328D6D51-6D71-453A-BDC7-D0D0035B82F3}" srcOrd="2" destOrd="0" presId="urn:microsoft.com/office/officeart/2005/8/layout/vList4"/>
    <dgm:cxn modelId="{1FAD1BF6-89E4-42C7-A917-570B80A13BE9}" type="presParOf" srcId="{328D6D51-6D71-453A-BDC7-D0D0035B82F3}" destId="{712A6252-4350-4C4B-8E8E-A4E69F849F79}" srcOrd="0" destOrd="0" presId="urn:microsoft.com/office/officeart/2005/8/layout/vList4"/>
    <dgm:cxn modelId="{A409B0E8-B839-42DC-81FE-B9BD9876BA9F}" type="presParOf" srcId="{328D6D51-6D71-453A-BDC7-D0D0035B82F3}" destId="{93C592F3-D1E1-463C-86B5-06E4597619E1}" srcOrd="1" destOrd="0" presId="urn:microsoft.com/office/officeart/2005/8/layout/vList4"/>
    <dgm:cxn modelId="{B40E9699-F39F-4B00-A13E-D2D3A6084CF8}" type="presParOf" srcId="{328D6D51-6D71-453A-BDC7-D0D0035B82F3}" destId="{090E6BFD-E4ED-4A2B-B365-186802CD3AC7}" srcOrd="2" destOrd="0" presId="urn:microsoft.com/office/officeart/2005/8/layout/vList4"/>
    <dgm:cxn modelId="{5FED4233-6C34-45CC-ADE8-43D55957D845}" type="presParOf" srcId="{E09346A3-A5F4-4C34-915E-E87299684DEB}" destId="{4F44B06E-5C2D-4F3C-A69B-529ED50F18D1}" srcOrd="3" destOrd="0" presId="urn:microsoft.com/office/officeart/2005/8/layout/vList4"/>
    <dgm:cxn modelId="{88DB8507-A3F8-4C89-9449-5675BEB75822}" type="presParOf" srcId="{E09346A3-A5F4-4C34-915E-E87299684DEB}" destId="{5D90F262-8023-4AE0-BEB2-FB6CC6E9C235}" srcOrd="4" destOrd="0" presId="urn:microsoft.com/office/officeart/2005/8/layout/vList4"/>
    <dgm:cxn modelId="{61DE5901-A063-47DC-AF84-36095E7C6E8D}" type="presParOf" srcId="{5D90F262-8023-4AE0-BEB2-FB6CC6E9C235}" destId="{FD8CB89F-35FB-4D9F-A851-3EA1ED025FD5}" srcOrd="0" destOrd="0" presId="urn:microsoft.com/office/officeart/2005/8/layout/vList4"/>
    <dgm:cxn modelId="{9F99F6DA-8466-4724-A1C1-B8D9FA952662}" type="presParOf" srcId="{5D90F262-8023-4AE0-BEB2-FB6CC6E9C235}" destId="{6C19BE9B-7B0E-4610-9E13-F8B67C171436}" srcOrd="1" destOrd="0" presId="urn:microsoft.com/office/officeart/2005/8/layout/vList4"/>
    <dgm:cxn modelId="{ABB78EBE-03FA-4E5D-939D-EA41718B7F0C}" type="presParOf" srcId="{5D90F262-8023-4AE0-BEB2-FB6CC6E9C235}" destId="{08845E0E-C7C8-4889-942B-60B899E7D281}" srcOrd="2" destOrd="0" presId="urn:microsoft.com/office/officeart/2005/8/layout/vList4"/>
    <dgm:cxn modelId="{92D0A608-4775-4ABB-9225-F0B349E3F99E}" type="presParOf" srcId="{E09346A3-A5F4-4C34-915E-E87299684DEB}" destId="{202A8792-D739-407C-82F8-6B6ED9905D64}" srcOrd="5" destOrd="0" presId="urn:microsoft.com/office/officeart/2005/8/layout/vList4"/>
    <dgm:cxn modelId="{185BCE3F-C035-4CB2-BDE1-40A9428B6A8F}" type="presParOf" srcId="{E09346A3-A5F4-4C34-915E-E87299684DEB}" destId="{771E7972-24E9-41CC-88F8-8C557DCE91CB}" srcOrd="6" destOrd="0" presId="urn:microsoft.com/office/officeart/2005/8/layout/vList4"/>
    <dgm:cxn modelId="{4F66F90F-4F32-4B5F-9BFD-515BE2369D67}" type="presParOf" srcId="{771E7972-24E9-41CC-88F8-8C557DCE91CB}" destId="{BDAE28A8-E0D2-4130-93F3-63866EE63FE0}" srcOrd="0" destOrd="0" presId="urn:microsoft.com/office/officeart/2005/8/layout/vList4"/>
    <dgm:cxn modelId="{7EBB5D10-DA28-48FB-A9E9-8E58F405F49D}" type="presParOf" srcId="{771E7972-24E9-41CC-88F8-8C557DCE91CB}" destId="{316CF592-9036-4F43-BB07-DED6D7AD74A4}" srcOrd="1" destOrd="0" presId="urn:microsoft.com/office/officeart/2005/8/layout/vList4"/>
    <dgm:cxn modelId="{15756D54-A47B-4244-BA43-447B4936C028}" type="presParOf" srcId="{771E7972-24E9-41CC-88F8-8C557DCE91CB}" destId="{AB77DA0C-60BD-4588-9E2D-0EA581BC4D21}" srcOrd="2" destOrd="0" presId="urn:microsoft.com/office/officeart/2005/8/layout/vList4"/>
    <dgm:cxn modelId="{96DC76DF-55FE-46B7-82FA-26147ADF53D9}" type="presParOf" srcId="{E09346A3-A5F4-4C34-915E-E87299684DEB}" destId="{7F6B8102-D03A-4104-850C-09B97A49E0BA}" srcOrd="7" destOrd="0" presId="urn:microsoft.com/office/officeart/2005/8/layout/vList4"/>
    <dgm:cxn modelId="{CA9A0A54-5DA0-42D1-93AF-1F451465FD59}" type="presParOf" srcId="{E09346A3-A5F4-4C34-915E-E87299684DEB}" destId="{7187F1FD-924A-4222-B174-409104DF8EE3}" srcOrd="8" destOrd="0" presId="urn:microsoft.com/office/officeart/2005/8/layout/vList4"/>
    <dgm:cxn modelId="{00767918-D13E-4460-9547-75368C201925}" type="presParOf" srcId="{7187F1FD-924A-4222-B174-409104DF8EE3}" destId="{70E6D3A7-1B3C-42EE-999E-9C56178AA0F6}" srcOrd="0" destOrd="0" presId="urn:microsoft.com/office/officeart/2005/8/layout/vList4"/>
    <dgm:cxn modelId="{66E454B8-F85E-485C-B523-BE3C75B7CD19}" type="presParOf" srcId="{7187F1FD-924A-4222-B174-409104DF8EE3}" destId="{1A3EADFA-6876-42E6-817A-A9EE90FA282F}" srcOrd="1" destOrd="0" presId="urn:microsoft.com/office/officeart/2005/8/layout/vList4"/>
    <dgm:cxn modelId="{191D4985-2DE2-49FD-913C-76F5D3495769}" type="presParOf" srcId="{7187F1FD-924A-4222-B174-409104DF8EE3}" destId="{FC6F3615-12C1-41AA-B049-7A5D0C9AA451}" srcOrd="2" destOrd="0" presId="urn:microsoft.com/office/officeart/2005/8/layout/vList4"/>
    <dgm:cxn modelId="{8771C17E-2B94-4F86-A569-9CF69FBFB493}" type="presParOf" srcId="{E09346A3-A5F4-4C34-915E-E87299684DEB}" destId="{D1D7D679-873D-4422-8A57-9D20584AF04C}" srcOrd="9" destOrd="0" presId="urn:microsoft.com/office/officeart/2005/8/layout/vList4"/>
    <dgm:cxn modelId="{EEF63EE0-947B-4696-8D7B-197A52220F22}" type="presParOf" srcId="{E09346A3-A5F4-4C34-915E-E87299684DEB}" destId="{FC46B4EC-5161-435A-B945-5E805635F962}" srcOrd="10" destOrd="0" presId="urn:microsoft.com/office/officeart/2005/8/layout/vList4"/>
    <dgm:cxn modelId="{5C153BEB-9668-4968-AC22-1E7BCB7E01C4}" type="presParOf" srcId="{FC46B4EC-5161-435A-B945-5E805635F962}" destId="{80BEF815-19D3-4E38-B7CB-76CBD5518926}" srcOrd="0" destOrd="0" presId="urn:microsoft.com/office/officeart/2005/8/layout/vList4"/>
    <dgm:cxn modelId="{BA5D2368-A0B6-45AD-A30B-88BD57E72E08}" type="presParOf" srcId="{FC46B4EC-5161-435A-B945-5E805635F962}" destId="{E171D60D-EE79-4F04-9ABD-5E576FDFC4EF}" srcOrd="1" destOrd="0" presId="urn:microsoft.com/office/officeart/2005/8/layout/vList4"/>
    <dgm:cxn modelId="{7CA17636-8C09-4836-B64A-9E1A7B2EC3A2}" type="presParOf" srcId="{FC46B4EC-5161-435A-B945-5E805635F962}" destId="{478B5574-B7D6-49B6-A728-E6D3E2874C9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1729,3 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3024,6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14753,9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57DF2-09A0-44D4-9EC7-CD4D211BF468}" type="presOf" srcId="{B10C2DD9-5442-4A76-829D-D82FDDEF1685}" destId="{8A8EE487-56DA-4E16-A26F-471CC4EBF477}" srcOrd="0" destOrd="0" presId="urn:microsoft.com/office/officeart/2005/8/layout/equation1"/>
    <dgm:cxn modelId="{265CC1EF-1FA1-419E-8F99-C2A5F661A00C}" type="presOf" srcId="{D6BA9926-ED89-41BE-8CE4-E719CF5DA9E1}" destId="{784D67A0-633F-4AE8-A18F-746B80662327}" srcOrd="0" destOrd="0" presId="urn:microsoft.com/office/officeart/2005/8/layout/equation1"/>
    <dgm:cxn modelId="{D14B16CB-A0C8-4757-8758-D46DFA5FE9A2}" type="presOf" srcId="{BF27568C-0A88-4D17-880E-D622B9F7A997}" destId="{26C25246-DD6E-45ED-BEAB-87D4B565FB59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F51F749B-4625-4B13-A715-91E299CB8F5D}" type="presOf" srcId="{E96D47A6-D0FB-4ED6-8E23-B1096ECD689D}" destId="{0642395D-E9F2-4D84-94AF-6A6CDB736D76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D801AB68-4EAC-4AB2-A328-0E49B1FF682D}" type="presOf" srcId="{EA5E913F-0173-472D-9A3F-17D38FFDF5A0}" destId="{C8495333-1AE7-498E-984E-FAE69C1AB6CC}" srcOrd="0" destOrd="0" presId="urn:microsoft.com/office/officeart/2005/8/layout/equation1"/>
    <dgm:cxn modelId="{91AB2C8A-0C04-416B-B936-D828C06C331E}" type="presOf" srcId="{00FD3B00-02EC-4538-AB57-F7D6D2FBF44D}" destId="{28BD63D7-13EE-408D-9D94-9F3C64F7E1CF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96F59BCD-0E91-416F-82AE-F9B0AC8B4CA8}" type="presParOf" srcId="{26C25246-DD6E-45ED-BEAB-87D4B565FB59}" destId="{8A8EE487-56DA-4E16-A26F-471CC4EBF477}" srcOrd="0" destOrd="0" presId="urn:microsoft.com/office/officeart/2005/8/layout/equation1"/>
    <dgm:cxn modelId="{9D6800D4-BDCC-420A-87D9-EF91BB8228A6}" type="presParOf" srcId="{26C25246-DD6E-45ED-BEAB-87D4B565FB59}" destId="{AD4DD71D-3F8D-4807-9DA2-4B419F692605}" srcOrd="1" destOrd="0" presId="urn:microsoft.com/office/officeart/2005/8/layout/equation1"/>
    <dgm:cxn modelId="{8123EDB7-1342-45F4-803A-0D1835CCC6C5}" type="presParOf" srcId="{26C25246-DD6E-45ED-BEAB-87D4B565FB59}" destId="{C8495333-1AE7-498E-984E-FAE69C1AB6CC}" srcOrd="2" destOrd="0" presId="urn:microsoft.com/office/officeart/2005/8/layout/equation1"/>
    <dgm:cxn modelId="{4CF6EE39-8982-4419-B7DE-624C0E5D13CC}" type="presParOf" srcId="{26C25246-DD6E-45ED-BEAB-87D4B565FB59}" destId="{4734C42A-70F1-4FA2-9E4B-DA81926C7C51}" srcOrd="3" destOrd="0" presId="urn:microsoft.com/office/officeart/2005/8/layout/equation1"/>
    <dgm:cxn modelId="{F44174A2-686D-4E8B-BE28-5DCF39FF2C64}" type="presParOf" srcId="{26C25246-DD6E-45ED-BEAB-87D4B565FB59}" destId="{0642395D-E9F2-4D84-94AF-6A6CDB736D76}" srcOrd="4" destOrd="0" presId="urn:microsoft.com/office/officeart/2005/8/layout/equation1"/>
    <dgm:cxn modelId="{59701A75-828D-4E04-B979-2F92D42E85E3}" type="presParOf" srcId="{26C25246-DD6E-45ED-BEAB-87D4B565FB59}" destId="{BA2A8C1B-C79E-44F1-87FF-BE5F4F8F4152}" srcOrd="5" destOrd="0" presId="urn:microsoft.com/office/officeart/2005/8/layout/equation1"/>
    <dgm:cxn modelId="{05AA7683-3783-465D-ADDF-056047058404}" type="presParOf" srcId="{26C25246-DD6E-45ED-BEAB-87D4B565FB59}" destId="{784D67A0-633F-4AE8-A18F-746B80662327}" srcOrd="6" destOrd="0" presId="urn:microsoft.com/office/officeart/2005/8/layout/equation1"/>
    <dgm:cxn modelId="{EDB931BC-638D-4CC9-95E5-7A63C8617E22}" type="presParOf" srcId="{26C25246-DD6E-45ED-BEAB-87D4B565FB59}" destId="{507B29D6-7BAF-4A4C-BFFB-DEA163B56B5B}" srcOrd="7" destOrd="0" presId="urn:microsoft.com/office/officeart/2005/8/layout/equation1"/>
    <dgm:cxn modelId="{231372C0-C61D-49CF-86BC-5B8DD3E6F45A}" type="presParOf" srcId="{26C25246-DD6E-45ED-BEAB-87D4B565FB59}" destId="{28BD63D7-13EE-408D-9D94-9F3C64F7E1CF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231401"/>
          <a:ext cx="7776864" cy="14444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28980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Сохранение</a:t>
          </a:r>
          <a:r>
            <a:rPr lang="ru-RU" sz="1600" kern="1200" spc="-2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социальной стабильности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Достижение</a:t>
          </a:r>
          <a:r>
            <a:rPr lang="ru-RU" sz="1600" kern="1200" spc="3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целей</a:t>
          </a:r>
          <a:r>
            <a:rPr lang="ru-RU" sz="1600" kern="120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социально-экономического</a:t>
          </a:r>
          <a:r>
            <a:rPr lang="ru-RU" sz="1600" kern="1200" spc="6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развития</a:t>
          </a:r>
          <a:r>
            <a:rPr lang="ru-RU" sz="1600" kern="1200" spc="20" dirty="0" smtClean="0">
              <a:latin typeface="Tahoma"/>
              <a:cs typeface="Tahoma"/>
            </a:rPr>
            <a:t> </a:t>
          </a:r>
          <a:r>
            <a:rPr lang="ru-RU" sz="1600" kern="1200" spc="-10" dirty="0" smtClean="0">
              <a:latin typeface="Tahoma"/>
              <a:cs typeface="Tahoma"/>
            </a:rPr>
            <a:t>Ростовской</a:t>
          </a:r>
          <a:endParaRPr lang="ru-RU" sz="1600" kern="1200" dirty="0">
            <a:latin typeface="Tahoma"/>
            <a:cs typeface="Tahom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области</a:t>
          </a:r>
          <a:endParaRPr lang="ru-RU" sz="1600" kern="1200" dirty="0">
            <a:latin typeface="Tahoma"/>
            <a:cs typeface="Tahoma"/>
          </a:endParaRPr>
        </a:p>
      </dsp:txBody>
      <dsp:txXfrm>
        <a:off x="0" y="231401"/>
        <a:ext cx="7776864" cy="1444443"/>
      </dsp:txXfrm>
    </dsp:sp>
    <dsp:sp modelId="{D0021C37-0F45-4058-82C2-A1CF623EA893}">
      <dsp:nvSpPr>
        <dsp:cNvPr id="0" name=""/>
        <dsp:cNvSpPr/>
      </dsp:nvSpPr>
      <dsp:spPr>
        <a:xfrm>
          <a:off x="571506" y="285746"/>
          <a:ext cx="5443804" cy="5623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571506" y="285746"/>
        <a:ext cx="5443804" cy="56230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891A-2C21-4A8D-85C0-A72B17173982}">
      <dsp:nvSpPr>
        <dsp:cNvPr id="0" name=""/>
        <dsp:cNvSpPr/>
      </dsp:nvSpPr>
      <dsp:spPr>
        <a:xfrm>
          <a:off x="2571767" y="1571607"/>
          <a:ext cx="3857652" cy="185744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Местный бюджет-</a:t>
          </a:r>
          <a:r>
            <a:rPr lang="en-US" sz="2500" kern="1200" dirty="0" smtClean="0"/>
            <a:t>18325.2 </a:t>
          </a:r>
          <a:r>
            <a:rPr lang="ru-RU" sz="2500" kern="1200" dirty="0" smtClean="0"/>
            <a:t>тыс.рублей</a:t>
          </a:r>
          <a:endParaRPr lang="ru-RU" sz="2500" kern="1200" dirty="0"/>
        </a:p>
      </dsp:txBody>
      <dsp:txXfrm>
        <a:off x="2571767" y="1571607"/>
        <a:ext cx="3857652" cy="1857445"/>
      </dsp:txXfrm>
    </dsp:sp>
    <dsp:sp modelId="{897D2FA9-6492-4AF3-93EA-C0981F602CE1}">
      <dsp:nvSpPr>
        <dsp:cNvPr id="0" name=""/>
        <dsp:cNvSpPr/>
      </dsp:nvSpPr>
      <dsp:spPr>
        <a:xfrm>
          <a:off x="0" y="0"/>
          <a:ext cx="2571768" cy="5000660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 повышение заработной платы работникам муниципальных учреждений культуры</a:t>
          </a:r>
          <a:endParaRPr lang="ru-RU" sz="2200" kern="1200" dirty="0"/>
        </a:p>
      </dsp:txBody>
      <dsp:txXfrm>
        <a:off x="0" y="0"/>
        <a:ext cx="2571768" cy="50006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4C45-7070-4B23-84E3-D3E845B2F5A2}">
      <dsp:nvSpPr>
        <dsp:cNvPr id="0" name=""/>
        <dsp:cNvSpPr/>
      </dsp:nvSpPr>
      <dsp:spPr>
        <a:xfrm>
          <a:off x="2189" y="760586"/>
          <a:ext cx="2104678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236.6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2189" y="760586"/>
        <a:ext cx="2104678" cy="956180"/>
      </dsp:txXfrm>
    </dsp:sp>
    <dsp:sp modelId="{6653A627-4576-4BC4-99CE-A64684BAC3C2}">
      <dsp:nvSpPr>
        <dsp:cNvPr id="0" name=""/>
        <dsp:cNvSpPr/>
      </dsp:nvSpPr>
      <dsp:spPr>
        <a:xfrm>
          <a:off x="777235" y="1794409"/>
          <a:ext cx="554584" cy="554584"/>
        </a:xfrm>
        <a:prstGeom prst="mathPlus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77235" y="1794409"/>
        <a:ext cx="554584" cy="554584"/>
      </dsp:txXfrm>
    </dsp:sp>
    <dsp:sp modelId="{13FD93DA-1F3D-4F14-ACC0-25DDB678BAFC}">
      <dsp:nvSpPr>
        <dsp:cNvPr id="0" name=""/>
        <dsp:cNvSpPr/>
      </dsp:nvSpPr>
      <dsp:spPr>
        <a:xfrm>
          <a:off x="84224" y="2426636"/>
          <a:ext cx="1940607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11.4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84224" y="2426636"/>
        <a:ext cx="1940607" cy="956180"/>
      </dsp:txXfrm>
    </dsp:sp>
    <dsp:sp modelId="{359CE466-6001-48C9-9427-7DB01B6E31FA}">
      <dsp:nvSpPr>
        <dsp:cNvPr id="0" name=""/>
        <dsp:cNvSpPr/>
      </dsp:nvSpPr>
      <dsp:spPr>
        <a:xfrm>
          <a:off x="2250294" y="1893852"/>
          <a:ext cx="304065" cy="3556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50294" y="1893852"/>
        <a:ext cx="304065" cy="355699"/>
      </dsp:txXfrm>
    </dsp:sp>
    <dsp:sp modelId="{63BA92CC-C06E-4397-A2A8-4B1E33CE39B8}">
      <dsp:nvSpPr>
        <dsp:cNvPr id="0" name=""/>
        <dsp:cNvSpPr/>
      </dsp:nvSpPr>
      <dsp:spPr>
        <a:xfrm>
          <a:off x="2680576" y="1115521"/>
          <a:ext cx="2817960" cy="1912361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248.0</a:t>
          </a:r>
          <a:r>
            <a:rPr lang="ru-RU" sz="3300" b="1" kern="1200" dirty="0" smtClean="0"/>
            <a:t> тыс.руб.</a:t>
          </a:r>
          <a:endParaRPr lang="ru-RU" sz="3300" b="1" kern="1200" dirty="0"/>
        </a:p>
      </dsp:txBody>
      <dsp:txXfrm>
        <a:off x="2680576" y="1115521"/>
        <a:ext cx="2817960" cy="191236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3829C-133F-419B-85F5-17A746C00650}">
      <dsp:nvSpPr>
        <dsp:cNvPr id="0" name=""/>
        <dsp:cNvSpPr/>
      </dsp:nvSpPr>
      <dsp:spPr>
        <a:xfrm>
          <a:off x="819572" y="1658235"/>
          <a:ext cx="2995038" cy="104013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854B9-BB1D-4304-A0BE-3B9EFB1CB512}">
      <dsp:nvSpPr>
        <dsp:cNvPr id="0" name=""/>
        <dsp:cNvSpPr/>
      </dsp:nvSpPr>
      <dsp:spPr>
        <a:xfrm>
          <a:off x="2009862" y="3997045"/>
          <a:ext cx="857660" cy="737416"/>
        </a:xfrm>
        <a:prstGeom prst="downArrow">
          <a:avLst/>
        </a:prstGeom>
        <a:gradFill rotWithShape="1">
          <a:gsLst>
            <a:gs pos="0">
              <a:schemeClr val="accent5">
                <a:tint val="43000"/>
                <a:satMod val="165000"/>
              </a:schemeClr>
            </a:gs>
            <a:gs pos="55000">
              <a:schemeClr val="accent5">
                <a:tint val="83000"/>
                <a:satMod val="155000"/>
              </a:schemeClr>
            </a:gs>
            <a:gs pos="100000">
              <a:schemeClr val="accent5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0DA60E04-C5E3-4B0B-8567-018D5056FE7F}">
      <dsp:nvSpPr>
        <dsp:cNvPr id="0" name=""/>
        <dsp:cNvSpPr/>
      </dsp:nvSpPr>
      <dsp:spPr>
        <a:xfrm>
          <a:off x="928694" y="4550246"/>
          <a:ext cx="2786082" cy="600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8694" y="4550246"/>
        <a:ext cx="2786082" cy="600748"/>
      </dsp:txXfrm>
    </dsp:sp>
    <dsp:sp modelId="{D944CFA4-44E4-46A6-A120-65D7322E1BB9}">
      <dsp:nvSpPr>
        <dsp:cNvPr id="0" name=""/>
        <dsp:cNvSpPr/>
      </dsp:nvSpPr>
      <dsp:spPr>
        <a:xfrm>
          <a:off x="1455417" y="2025856"/>
          <a:ext cx="2024450" cy="1432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На 202</a:t>
          </a:r>
          <a:r>
            <a:rPr lang="en-US" sz="1100" kern="1200" dirty="0" smtClean="0">
              <a:solidFill>
                <a:schemeClr val="tx1"/>
              </a:solidFill>
            </a:rPr>
            <a:t>5</a:t>
          </a:r>
          <a:r>
            <a:rPr lang="ru-RU" sz="1100" kern="1200" dirty="0" smtClean="0">
              <a:solidFill>
                <a:schemeClr val="tx1"/>
              </a:solidFill>
            </a:rPr>
            <a:t> год </a:t>
          </a:r>
          <a:r>
            <a:rPr lang="en-US" sz="1100" kern="1200" dirty="0" smtClean="0">
              <a:solidFill>
                <a:schemeClr val="tx1"/>
              </a:solidFill>
            </a:rPr>
            <a:t>543.5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тыс.рублей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455417" y="2025856"/>
        <a:ext cx="2024450" cy="1432770"/>
      </dsp:txXfrm>
    </dsp:sp>
    <dsp:sp modelId="{E67F662A-1DD6-472C-B89C-1C9128DB1928}">
      <dsp:nvSpPr>
        <dsp:cNvPr id="0" name=""/>
        <dsp:cNvSpPr/>
      </dsp:nvSpPr>
      <dsp:spPr>
        <a:xfrm>
          <a:off x="693056" y="916960"/>
          <a:ext cx="1781831" cy="1391721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3</a:t>
          </a:r>
          <a:r>
            <a:rPr lang="ru-RU" sz="1200" kern="1200" dirty="0" smtClean="0">
              <a:solidFill>
                <a:schemeClr val="tx1"/>
              </a:solidFill>
            </a:rPr>
            <a:t> год-</a:t>
          </a:r>
          <a:r>
            <a:rPr lang="en-US" sz="1200" kern="1200" dirty="0" smtClean="0">
              <a:solidFill>
                <a:schemeClr val="tx1"/>
              </a:solidFill>
            </a:rPr>
            <a:t>543.5</a:t>
          </a:r>
          <a:r>
            <a:rPr lang="ru-RU" sz="1200" kern="1200" dirty="0" smtClean="0">
              <a:solidFill>
                <a:schemeClr val="tx1"/>
              </a:solidFill>
            </a:rPr>
            <a:t> тыс.рублей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693056" y="916960"/>
        <a:ext cx="1781831" cy="1391721"/>
      </dsp:txXfrm>
    </dsp:sp>
    <dsp:sp modelId="{223B625B-F627-4EE8-82D9-4C9025CF866D}">
      <dsp:nvSpPr>
        <dsp:cNvPr id="0" name=""/>
        <dsp:cNvSpPr/>
      </dsp:nvSpPr>
      <dsp:spPr>
        <a:xfrm>
          <a:off x="2425697" y="986273"/>
          <a:ext cx="1747259" cy="1332879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4</a:t>
          </a:r>
          <a:r>
            <a:rPr lang="ru-RU" sz="1200" kern="1200" dirty="0" smtClean="0">
              <a:solidFill>
                <a:schemeClr val="tx1"/>
              </a:solidFill>
            </a:rPr>
            <a:t> год- </a:t>
          </a:r>
          <a:r>
            <a:rPr lang="en-US" sz="1200" kern="1200" dirty="0" smtClean="0">
              <a:solidFill>
                <a:schemeClr val="tx1"/>
              </a:solidFill>
            </a:rPr>
            <a:t>593.5</a:t>
          </a:r>
          <a:r>
            <a:rPr lang="ru-RU" sz="1200" kern="1200" dirty="0" smtClean="0">
              <a:solidFill>
                <a:schemeClr val="tx1"/>
              </a:solidFill>
            </a:rPr>
            <a:t>тыс.</a:t>
          </a:r>
          <a:r>
            <a:rPr lang="en-US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425697" y="986273"/>
        <a:ext cx="1747259" cy="1332879"/>
      </dsp:txXfrm>
    </dsp:sp>
    <dsp:sp modelId="{7ED71AD4-A942-4479-908E-4799BCF23D16}">
      <dsp:nvSpPr>
        <dsp:cNvPr id="0" name=""/>
        <dsp:cNvSpPr/>
      </dsp:nvSpPr>
      <dsp:spPr>
        <a:xfrm>
          <a:off x="0" y="571507"/>
          <a:ext cx="4643465" cy="453333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CF98-B7C1-419D-B530-6A224B24495D}">
      <dsp:nvSpPr>
        <dsp:cNvPr id="0" name=""/>
        <dsp:cNvSpPr/>
      </dsp:nvSpPr>
      <dsp:spPr>
        <a:xfrm>
          <a:off x="1709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402 622.4 </a:t>
          </a: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09" y="1628786"/>
        <a:ext cx="2660298" cy="1628786"/>
      </dsp:txXfrm>
    </dsp:sp>
    <dsp:sp modelId="{B1D95E87-78B9-4BE5-AC26-7AD4E236E739}">
      <dsp:nvSpPr>
        <dsp:cNvPr id="0" name=""/>
        <dsp:cNvSpPr/>
      </dsp:nvSpPr>
      <dsp:spPr>
        <a:xfrm>
          <a:off x="6286540" y="285756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BCE32-F1D7-4C95-9B95-7BE966E8DEB5}">
      <dsp:nvSpPr>
        <dsp:cNvPr id="0" name=""/>
        <dsp:cNvSpPr/>
      </dsp:nvSpPr>
      <dsp:spPr>
        <a:xfrm>
          <a:off x="2786084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418 159.4</a:t>
          </a: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 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6084" y="1628786"/>
        <a:ext cx="2660298" cy="1628786"/>
      </dsp:txXfrm>
    </dsp:sp>
    <dsp:sp modelId="{CEFCDE25-495D-479D-A329-A9A55C70B65A}">
      <dsp:nvSpPr>
        <dsp:cNvPr id="0" name=""/>
        <dsp:cNvSpPr/>
      </dsp:nvSpPr>
      <dsp:spPr>
        <a:xfrm>
          <a:off x="714380" y="357188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6B39-62DE-4934-BED7-4D5DCDEC5942}">
      <dsp:nvSpPr>
        <dsp:cNvPr id="0" name=""/>
        <dsp:cNvSpPr/>
      </dsp:nvSpPr>
      <dsp:spPr>
        <a:xfrm>
          <a:off x="5481923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222 291.6</a:t>
          </a:r>
          <a:endParaRPr lang="ru-RU" sz="3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81923" y="1628786"/>
        <a:ext cx="2660298" cy="1628786"/>
      </dsp:txXfrm>
    </dsp:sp>
    <dsp:sp modelId="{87941D9D-5C4A-489D-BC60-44DABAB329D6}">
      <dsp:nvSpPr>
        <dsp:cNvPr id="0" name=""/>
        <dsp:cNvSpPr/>
      </dsp:nvSpPr>
      <dsp:spPr>
        <a:xfrm>
          <a:off x="3571900" y="287118"/>
          <a:ext cx="1355964" cy="16417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7168-AC40-4F8F-A388-F661AB72B026}">
      <dsp:nvSpPr>
        <dsp:cNvPr id="0" name=""/>
        <dsp:cNvSpPr/>
      </dsp:nvSpPr>
      <dsp:spPr>
        <a:xfrm>
          <a:off x="357225" y="3214713"/>
          <a:ext cx="7492417" cy="6107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70716" y="0"/>
          <a:ext cx="2667255" cy="2857519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kern="12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kern="12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kern="12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kern="12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kern="12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kern="12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>
        <a:off x="70716" y="0"/>
        <a:ext cx="2667255" cy="2857519"/>
      </dsp:txXfrm>
    </dsp:sp>
    <dsp:sp modelId="{CBA74E66-CE1D-4BDD-B13E-A38CE2F4B32E}">
      <dsp:nvSpPr>
        <dsp:cNvPr id="0" name=""/>
        <dsp:cNvSpPr/>
      </dsp:nvSpPr>
      <dsp:spPr>
        <a:xfrm rot="21556004">
          <a:off x="2810095" y="879686"/>
          <a:ext cx="2015716" cy="12629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 rot="21556004">
        <a:off x="2810095" y="879686"/>
        <a:ext cx="2015716" cy="1262985"/>
      </dsp:txXfrm>
    </dsp:sp>
    <dsp:sp modelId="{29215270-C0A3-49A1-9A1B-A9703DE55304}">
      <dsp:nvSpPr>
        <dsp:cNvPr id="0" name=""/>
        <dsp:cNvSpPr/>
      </dsp:nvSpPr>
      <dsp:spPr>
        <a:xfrm>
          <a:off x="4900114" y="1828"/>
          <a:ext cx="4028877" cy="2712815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900114" y="1828"/>
        <a:ext cx="4028877" cy="27128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02E3C6-2DBA-4BB6-8D2F-BE9FB2D014DD}">
      <dsp:nvSpPr>
        <dsp:cNvPr id="0" name=""/>
        <dsp:cNvSpPr/>
      </dsp:nvSpPr>
      <dsp:spPr>
        <a:xfrm>
          <a:off x="0" y="198986"/>
          <a:ext cx="8856984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70764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kern="1200" dirty="0"/>
        </a:p>
      </dsp:txBody>
      <dsp:txXfrm>
        <a:off x="0" y="198986"/>
        <a:ext cx="8856984" cy="757575"/>
      </dsp:txXfrm>
    </dsp:sp>
    <dsp:sp modelId="{8DCAAF0D-2425-4921-A5CA-9BDA5ABDF3CB}">
      <dsp:nvSpPr>
        <dsp:cNvPr id="0" name=""/>
        <dsp:cNvSpPr/>
      </dsp:nvSpPr>
      <dsp:spPr>
        <a:xfrm>
          <a:off x="442849" y="7106"/>
          <a:ext cx="6199888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7106"/>
        <a:ext cx="6199888" cy="383760"/>
      </dsp:txXfrm>
    </dsp:sp>
    <dsp:sp modelId="{B93DDC4F-4E9C-424C-A24B-494910A4D1AE}">
      <dsp:nvSpPr>
        <dsp:cNvPr id="0" name=""/>
        <dsp:cNvSpPr/>
      </dsp:nvSpPr>
      <dsp:spPr>
        <a:xfrm>
          <a:off x="0" y="1218641"/>
          <a:ext cx="8856984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70764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2023 год и на плановый период 2024 и 2025 годов» </a:t>
          </a:r>
          <a:endParaRPr lang="ru-RU" sz="1400" b="1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18641"/>
        <a:ext cx="8856984" cy="941850"/>
      </dsp:txXfrm>
    </dsp:sp>
    <dsp:sp modelId="{19AAA84B-73EA-4D96-B4BA-88319CC7E294}">
      <dsp:nvSpPr>
        <dsp:cNvPr id="0" name=""/>
        <dsp:cNvSpPr/>
      </dsp:nvSpPr>
      <dsp:spPr>
        <a:xfrm>
          <a:off x="442849" y="1026761"/>
          <a:ext cx="6199888" cy="38376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43000"/>
                <a:satMod val="165000"/>
              </a:schemeClr>
            </a:gs>
            <a:gs pos="55000">
              <a:schemeClr val="accent4">
                <a:hueOff val="-1116192"/>
                <a:satOff val="6725"/>
                <a:lumOff val="539"/>
                <a:alphaOff val="0"/>
                <a:tint val="83000"/>
                <a:satMod val="15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1026761"/>
        <a:ext cx="6199888" cy="383760"/>
      </dsp:txXfrm>
    </dsp:sp>
    <dsp:sp modelId="{8F5EA9E2-B337-43EA-A3D3-6223A648A5A4}">
      <dsp:nvSpPr>
        <dsp:cNvPr id="0" name=""/>
        <dsp:cNvSpPr/>
      </dsp:nvSpPr>
      <dsp:spPr>
        <a:xfrm>
          <a:off x="0" y="2422571"/>
          <a:ext cx="8856984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70764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kern="1200" dirty="0"/>
        </a:p>
      </dsp:txBody>
      <dsp:txXfrm>
        <a:off x="0" y="2422571"/>
        <a:ext cx="8856984" cy="941850"/>
      </dsp:txXfrm>
    </dsp:sp>
    <dsp:sp modelId="{68067353-7616-46E5-80B2-52C588AE712C}">
      <dsp:nvSpPr>
        <dsp:cNvPr id="0" name=""/>
        <dsp:cNvSpPr/>
      </dsp:nvSpPr>
      <dsp:spPr>
        <a:xfrm>
          <a:off x="442849" y="2230691"/>
          <a:ext cx="6199888" cy="38376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>
        <a:off x="442849" y="2230691"/>
        <a:ext cx="6199888" cy="383760"/>
      </dsp:txXfrm>
    </dsp:sp>
    <dsp:sp modelId="{997058C1-8BD9-433E-B28F-781BF45EDB6D}">
      <dsp:nvSpPr>
        <dsp:cNvPr id="0" name=""/>
        <dsp:cNvSpPr/>
      </dsp:nvSpPr>
      <dsp:spPr>
        <a:xfrm>
          <a:off x="0" y="3626501"/>
          <a:ext cx="8856984" cy="563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70764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spc="-5" dirty="0" smtClean="0">
              <a:latin typeface="Times New Roman" pitchFamily="18" charset="0"/>
              <a:cs typeface="Times New Roman" pitchFamily="18" charset="0"/>
            </a:rPr>
            <a:t>Адаптация</a:t>
          </a:r>
          <a:r>
            <a:rPr lang="ru-RU" sz="1400" b="1" kern="1200" spc="1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spc="-10" dirty="0" smtClean="0">
              <a:latin typeface="Times New Roman" pitchFamily="18" charset="0"/>
              <a:cs typeface="Times New Roman" pitchFamily="18" charset="0"/>
            </a:rPr>
            <a:t>экономики</a:t>
          </a:r>
          <a:r>
            <a:rPr lang="ru-RU" sz="1400" b="1" kern="1200" spc="4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spc="-5" dirty="0" smtClean="0">
              <a:latin typeface="Times New Roman" pitchFamily="18" charset="0"/>
              <a:cs typeface="Times New Roman" pitchFamily="18" charset="0"/>
            </a:rPr>
            <a:t>к</a:t>
          </a:r>
          <a:r>
            <a:rPr lang="ru-RU" sz="1400" b="1" kern="1200" spc="5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spc="-5" dirty="0" smtClean="0">
              <a:latin typeface="Times New Roman" pitchFamily="18" charset="0"/>
              <a:cs typeface="Times New Roman" pitchFamily="18" charset="0"/>
            </a:rPr>
            <a:t>новым</a:t>
          </a:r>
          <a:r>
            <a:rPr lang="ru-RU" sz="1400" b="1" kern="1200" spc="2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spc="-10" dirty="0" smtClean="0">
              <a:latin typeface="Times New Roman" pitchFamily="18" charset="0"/>
              <a:cs typeface="Times New Roman" pitchFamily="18" charset="0"/>
            </a:rPr>
            <a:t>геополитическим</a:t>
          </a:r>
          <a:r>
            <a:rPr lang="ru-RU" sz="1400" b="1" kern="1200" spc="55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spc="-10" dirty="0" smtClean="0">
              <a:latin typeface="Times New Roman" pitchFamily="18" charset="0"/>
              <a:cs typeface="Times New Roman" pitchFamily="18" charset="0"/>
            </a:rPr>
            <a:t>условиям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626501"/>
        <a:ext cx="8856984" cy="563062"/>
      </dsp:txXfrm>
    </dsp:sp>
    <dsp:sp modelId="{28ADFDFE-039A-458B-9242-A81EFD534447}">
      <dsp:nvSpPr>
        <dsp:cNvPr id="0" name=""/>
        <dsp:cNvSpPr/>
      </dsp:nvSpPr>
      <dsp:spPr>
        <a:xfrm>
          <a:off x="442849" y="3434621"/>
          <a:ext cx="6199888" cy="38376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43000"/>
                <a:satMod val="165000"/>
              </a:schemeClr>
            </a:gs>
            <a:gs pos="55000">
              <a:schemeClr val="accent4">
                <a:hueOff val="-3348577"/>
                <a:satOff val="20174"/>
                <a:lumOff val="1617"/>
                <a:alphaOff val="0"/>
                <a:tint val="83000"/>
                <a:satMod val="15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3434621"/>
        <a:ext cx="6199888" cy="383760"/>
      </dsp:txXfrm>
    </dsp:sp>
    <dsp:sp modelId="{2EF90AF6-44C5-47CE-A56D-C23289A9D00E}">
      <dsp:nvSpPr>
        <dsp:cNvPr id="0" name=""/>
        <dsp:cNvSpPr/>
      </dsp:nvSpPr>
      <dsp:spPr>
        <a:xfrm>
          <a:off x="0" y="4451643"/>
          <a:ext cx="8856984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70764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kern="1200" dirty="0"/>
        </a:p>
      </dsp:txBody>
      <dsp:txXfrm>
        <a:off x="0" y="4451643"/>
        <a:ext cx="8856984" cy="941850"/>
      </dsp:txXfrm>
    </dsp:sp>
    <dsp:sp modelId="{DFAAA4E6-DBFC-4E6A-A786-B1D779C41CB5}">
      <dsp:nvSpPr>
        <dsp:cNvPr id="0" name=""/>
        <dsp:cNvSpPr/>
      </dsp:nvSpPr>
      <dsp:spPr>
        <a:xfrm>
          <a:off x="442849" y="4259763"/>
          <a:ext cx="6199888" cy="38376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kern="1200" dirty="0"/>
        </a:p>
      </dsp:txBody>
      <dsp:txXfrm>
        <a:off x="442849" y="4259763"/>
        <a:ext cx="6199888" cy="3837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25169,4 тыс.рублей, в том числе 2023 год – 8389,8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2023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5995,4 тыс. рублей, в том числе 2023 год – 2240,0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EE2338-AD61-480B-AA8F-88F7CC406A8C}">
      <dsp:nvSpPr>
        <dsp:cNvPr id="0" name=""/>
        <dsp:cNvSpPr/>
      </dsp:nvSpPr>
      <dsp:spPr>
        <a:xfrm>
          <a:off x="0" y="0"/>
          <a:ext cx="8643998" cy="11410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84225.0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2729.8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0"/>
        <a:ext cx="6823633" cy="1141025"/>
      </dsp:txXfrm>
    </dsp:sp>
    <dsp:sp modelId="{48DDF634-B1EB-46C9-A0DA-3BCB57C8DAAF}">
      <dsp:nvSpPr>
        <dsp:cNvPr id="0" name=""/>
        <dsp:cNvSpPr/>
      </dsp:nvSpPr>
      <dsp:spPr>
        <a:xfrm>
          <a:off x="91564" y="204253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A6252-4350-4C4B-8E8E-A4E69F849F79}">
      <dsp:nvSpPr>
        <dsp:cNvPr id="0" name=""/>
        <dsp:cNvSpPr/>
      </dsp:nvSpPr>
      <dsp:spPr>
        <a:xfrm>
          <a:off x="0" y="1266327"/>
          <a:ext cx="8643998" cy="665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 38330.7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1266327"/>
        <a:ext cx="6823633" cy="665044"/>
      </dsp:txXfrm>
    </dsp:sp>
    <dsp:sp modelId="{93C592F3-D1E1-463C-86B5-06E4597619E1}">
      <dsp:nvSpPr>
        <dsp:cNvPr id="0" name=""/>
        <dsp:cNvSpPr/>
      </dsp:nvSpPr>
      <dsp:spPr>
        <a:xfrm>
          <a:off x="91564" y="1232590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CB89F-35FB-4D9F-A851-3EA1ED025FD5}">
      <dsp:nvSpPr>
        <dsp:cNvPr id="0" name=""/>
        <dsp:cNvSpPr/>
      </dsp:nvSpPr>
      <dsp:spPr>
        <a:xfrm>
          <a:off x="0" y="2056674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10996.9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2056674"/>
        <a:ext cx="6823633" cy="915648"/>
      </dsp:txXfrm>
    </dsp:sp>
    <dsp:sp modelId="{6C19BE9B-7B0E-4610-9E13-F8B67C171436}">
      <dsp:nvSpPr>
        <dsp:cNvPr id="0" name=""/>
        <dsp:cNvSpPr/>
      </dsp:nvSpPr>
      <dsp:spPr>
        <a:xfrm>
          <a:off x="91564" y="2148238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8A8-E0D2-4130-93F3-63866EE63FE0}">
      <dsp:nvSpPr>
        <dsp:cNvPr id="0" name=""/>
        <dsp:cNvSpPr/>
      </dsp:nvSpPr>
      <dsp:spPr>
        <a:xfrm>
          <a:off x="0" y="3026409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1913.0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20364" y="3026409"/>
        <a:ext cx="6823633" cy="915648"/>
      </dsp:txXfrm>
    </dsp:sp>
    <dsp:sp modelId="{316CF592-9036-4F43-BB07-DED6D7AD74A4}">
      <dsp:nvSpPr>
        <dsp:cNvPr id="0" name=""/>
        <dsp:cNvSpPr/>
      </dsp:nvSpPr>
      <dsp:spPr>
        <a:xfrm>
          <a:off x="91564" y="3155451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6D3A7-1B3C-42EE-999E-9C56178AA0F6}">
      <dsp:nvSpPr>
        <dsp:cNvPr id="0" name=""/>
        <dsp:cNvSpPr/>
      </dsp:nvSpPr>
      <dsp:spPr>
        <a:xfrm>
          <a:off x="0" y="4071100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10236.3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4071100"/>
        <a:ext cx="6823633" cy="915648"/>
      </dsp:txXfrm>
    </dsp:sp>
    <dsp:sp modelId="{1A3EADFA-6876-42E6-817A-A9EE90FA282F}">
      <dsp:nvSpPr>
        <dsp:cNvPr id="0" name=""/>
        <dsp:cNvSpPr/>
      </dsp:nvSpPr>
      <dsp:spPr>
        <a:xfrm>
          <a:off x="91564" y="4162664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EF815-19D3-4E38-B7CB-76CBD5518926}">
      <dsp:nvSpPr>
        <dsp:cNvPr id="0" name=""/>
        <dsp:cNvSpPr/>
      </dsp:nvSpPr>
      <dsp:spPr>
        <a:xfrm>
          <a:off x="0" y="5078313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23 770.1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5078313"/>
        <a:ext cx="6823633" cy="915648"/>
      </dsp:txXfrm>
    </dsp:sp>
    <dsp:sp modelId="{E171D60D-EE79-4F04-9ABD-5E576FDFC4EF}">
      <dsp:nvSpPr>
        <dsp:cNvPr id="0" name=""/>
        <dsp:cNvSpPr/>
      </dsp:nvSpPr>
      <dsp:spPr>
        <a:xfrm>
          <a:off x="91564" y="5169877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EE487-56DA-4E16-A26F-471CC4EBF477}">
      <dsp:nvSpPr>
        <dsp:cNvPr id="0" name=""/>
        <dsp:cNvSpPr/>
      </dsp:nvSpPr>
      <dsp:spPr>
        <a:xfrm>
          <a:off x="1537" y="123907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Федеральный бюджет </a:t>
          </a:r>
          <a:r>
            <a:rPr lang="en-US" sz="1600" kern="1200" dirty="0" smtClean="0"/>
            <a:t>8983.5</a:t>
          </a:r>
          <a:r>
            <a:rPr lang="ru-RU" sz="1600" kern="1200" dirty="0" smtClean="0"/>
            <a:t>тыс.рублей</a:t>
          </a:r>
          <a:endParaRPr lang="ru-RU" sz="1600" kern="1200" dirty="0"/>
        </a:p>
      </dsp:txBody>
      <dsp:txXfrm>
        <a:off x="1537" y="123907"/>
        <a:ext cx="2038201" cy="2038201"/>
      </dsp:txXfrm>
    </dsp:sp>
    <dsp:sp modelId="{C8495333-1AE7-498E-984E-FAE69C1AB6CC}">
      <dsp:nvSpPr>
        <dsp:cNvPr id="0" name=""/>
        <dsp:cNvSpPr/>
      </dsp:nvSpPr>
      <dsp:spPr>
        <a:xfrm>
          <a:off x="2205240" y="551929"/>
          <a:ext cx="1182156" cy="118215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205240" y="551929"/>
        <a:ext cx="1182156" cy="1182156"/>
      </dsp:txXfrm>
    </dsp:sp>
    <dsp:sp modelId="{0642395D-E9F2-4D84-94AF-6A6CDB736D76}">
      <dsp:nvSpPr>
        <dsp:cNvPr id="0" name=""/>
        <dsp:cNvSpPr/>
      </dsp:nvSpPr>
      <dsp:spPr>
        <a:xfrm>
          <a:off x="3552899" y="123907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Областной бюджет </a:t>
          </a:r>
          <a:r>
            <a:rPr lang="en-US" sz="1300" kern="1200" dirty="0" smtClean="0"/>
            <a:t>2313.9</a:t>
          </a:r>
          <a:r>
            <a:rPr lang="ru-RU" sz="1300" kern="1200" dirty="0" smtClean="0"/>
            <a:t>тыс.рублей</a:t>
          </a:r>
          <a:endParaRPr lang="ru-RU" sz="1300" kern="1200" dirty="0"/>
        </a:p>
      </dsp:txBody>
      <dsp:txXfrm>
        <a:off x="3552899" y="123907"/>
        <a:ext cx="2038201" cy="2038201"/>
      </dsp:txXfrm>
    </dsp:sp>
    <dsp:sp modelId="{784D67A0-633F-4AE8-A18F-746B80662327}">
      <dsp:nvSpPr>
        <dsp:cNvPr id="0" name=""/>
        <dsp:cNvSpPr/>
      </dsp:nvSpPr>
      <dsp:spPr>
        <a:xfrm>
          <a:off x="5756602" y="551929"/>
          <a:ext cx="1182156" cy="11821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756602" y="551929"/>
        <a:ext cx="1182156" cy="1182156"/>
      </dsp:txXfrm>
    </dsp:sp>
    <dsp:sp modelId="{28BD63D7-13EE-408D-9D94-9F3C64F7E1CF}">
      <dsp:nvSpPr>
        <dsp:cNvPr id="0" name=""/>
        <dsp:cNvSpPr/>
      </dsp:nvSpPr>
      <dsp:spPr>
        <a:xfrm>
          <a:off x="7104261" y="123907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11297.4</a:t>
          </a: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тыс.рублей</a:t>
          </a:r>
          <a:endParaRPr lang="ru-RU" sz="1400" b="1" kern="1200" dirty="0"/>
        </a:p>
      </dsp:txBody>
      <dsp:txXfrm>
        <a:off x="7104261" y="123907"/>
        <a:ext cx="2038201" cy="2038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chemeClr val="tx1"/>
              </a:solidFill>
            </a:rPr>
            <a:t>55.3</a:t>
          </a:r>
          <a:r>
            <a:rPr lang="ru-RU" sz="2000" dirty="0" smtClean="0">
              <a:solidFill>
                <a:schemeClr val="tx1"/>
              </a:solidFill>
            </a:rPr>
            <a:t>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>
              <a:solidFill>
                <a:schemeClr val="tx1"/>
              </a:solidFill>
            </a:rPr>
            <a:t>44.7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</a:t>
          </a:r>
          <a:r>
            <a:rPr lang="en-US" sz="1800" b="1" dirty="0" smtClean="0">
              <a:latin typeface="Arial Narrow" pitchFamily="34" charset="0"/>
            </a:rPr>
            <a:t>0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423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169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4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165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440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80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067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603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592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3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73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15.02.2023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15.02.2023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>
                <a:solidFill>
                  <a:srgbClr val="C0504D"/>
                </a:solidFill>
              </a:rPr>
              <a:pPr>
                <a:defRPr/>
              </a:pPr>
              <a:t>15.02.2023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Layout" Target="../diagrams/layout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25.jpeg"/><Relationship Id="rId21" Type="http://schemas.microsoft.com/office/2007/relationships/diagramDrawing" Target="../diagrams/drawing5.xml"/><Relationship Id="rId7" Type="http://schemas.openxmlformats.org/officeDocument/2006/relationships/diagramColors" Target="../diagrams/colors4.xml"/><Relationship Id="rId12" Type="http://schemas.openxmlformats.org/officeDocument/2006/relationships/diagramData" Target="../diagrams/data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openxmlformats.org/officeDocument/2006/relationships/diagramColors" Target="../diagrams/colors6.xml"/><Relationship Id="rId23" Type="http://schemas.microsoft.com/office/2007/relationships/diagramDrawing" Target="../diagrams/drawing7.xml"/><Relationship Id="rId10" Type="http://schemas.openxmlformats.org/officeDocument/2006/relationships/diagramQuickStyle" Target="../diagrams/quickStyle5.xml"/><Relationship Id="rId19" Type="http://schemas.openxmlformats.org/officeDocument/2006/relationships/diagramColors" Target="../diagrams/colors7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openxmlformats.org/officeDocument/2006/relationships/diagramQuickStyle" Target="../diagrams/quickStyle6.xml"/><Relationship Id="rId22" Type="http://schemas.microsoft.com/office/2007/relationships/diagramDrawing" Target="../diagrams/drawin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5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4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jpe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4886674" y="5039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5616" y="404664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45719" cy="6861132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2023 год и на плановый период 2024 и 2025 годов</a:t>
            </a: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28604"/>
            <a:ext cx="714380" cy="857256"/>
          </a:xfrm>
          <a:prstGeom prst="rect">
            <a:avLst/>
          </a:prstGeom>
          <a:noFill/>
        </p:spPr>
      </p:pic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0"/>
            <a:ext cx="378618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 на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5.5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году до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16 242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рубля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годы – утвержденные ассигнования в Решении Собрания депутатов Орловского района от 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.12.20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бюджете Орловского района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годов»,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– бюджетные ассигнования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361056" y="3140969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4355976" y="4653141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4572000" y="578645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1232.6</a:t>
            </a:r>
            <a:r>
              <a:rPr lang="ru-RU" sz="1600" i="1" dirty="0" smtClean="0"/>
              <a:t> млн.рублей</a:t>
            </a:r>
          </a:p>
          <a:p>
            <a:pPr algn="ctr">
              <a:spcBef>
                <a:spcPts val="600"/>
              </a:spcBef>
            </a:pPr>
            <a:endParaRPr lang="ru-RU" sz="16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153.3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13.8 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19.1</a:t>
            </a:r>
            <a:r>
              <a:rPr lang="ru-RU" sz="1600" i="1" dirty="0" smtClean="0"/>
              <a:t>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2</a:t>
            </a:r>
            <a:r>
              <a:rPr lang="ru-RU" b="1" i="1" dirty="0" smtClean="0"/>
              <a:t>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7</a:t>
            </a:r>
            <a:r>
              <a:rPr lang="ru-RU" sz="2000" b="1" i="1" dirty="0" smtClean="0"/>
              <a:t>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3</a:t>
            </a:r>
            <a:r>
              <a:rPr lang="ru-RU" b="1" i="1" dirty="0" smtClean="0"/>
              <a:t>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1139,0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152,6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17,0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19,0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6</a:t>
            </a:r>
            <a:r>
              <a:rPr lang="ru-RU" sz="2000" b="1" i="1" dirty="0" smtClean="0"/>
              <a:t>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168618737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3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5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37 895,0 тыс.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357298"/>
          <a:ext cx="8910848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2844" y="1643050"/>
          <a:ext cx="8572560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="" xmlns:p14="http://schemas.microsoft.com/office/powerpoint/2010/main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2023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55310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14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на 2023 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5,1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714356"/>
            <a:ext cx="5643602" cy="12858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400" b="1" dirty="0" smtClean="0">
                <a:solidFill>
                  <a:schemeClr val="tx2"/>
                </a:solidFill>
              </a:rPr>
              <a:t>23-2025</a:t>
            </a:r>
            <a:r>
              <a:rPr lang="ru-RU" sz="24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11053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642918"/>
          <a:ext cx="8643998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бюджет-2406,8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57752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116.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85918" y="4286256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00760" y="4286256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642918"/>
            <a:ext cx="7901014" cy="9286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/>
              <a:t>Организация отдыха детей в каникулярное время</a:t>
            </a:r>
            <a:endParaRPr lang="ru-RU" sz="3200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778674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642918"/>
            <a:ext cx="4543428" cy="52149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</a:t>
            </a:r>
            <a:r>
              <a:rPr lang="en-US" sz="3200" dirty="0" smtClean="0"/>
              <a:t>3</a:t>
            </a:r>
            <a:r>
              <a:rPr lang="ru-RU" sz="3200" dirty="0" smtClean="0"/>
              <a:t> год </a:t>
            </a:r>
            <a:br>
              <a:rPr lang="ru-RU" sz="3200" dirty="0" smtClean="0"/>
            </a:br>
            <a:r>
              <a:rPr lang="ru-RU" sz="3200" dirty="0" smtClean="0"/>
              <a:t>по </a:t>
            </a:r>
            <a:r>
              <a:rPr lang="en-US" sz="3200" dirty="0" smtClean="0"/>
              <a:t>18 483.2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3595548" cy="272413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429000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928802"/>
          <a:ext cx="9144000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2023-2025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515456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2 №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18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85786" y="4857760"/>
          <a:ext cx="7776864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15008" y="2143116"/>
          <a:ext cx="892899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2143116"/>
            <a:ext cx="3995936" cy="25955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3045">
              <a:lnSpc>
                <a:spcPct val="100000"/>
              </a:lnSpc>
              <a:spcBef>
                <a:spcPts val="105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сохранение</a:t>
            </a:r>
            <a:r>
              <a:rPr lang="ru-RU" sz="1400" spc="-4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населения,</a:t>
            </a:r>
            <a:r>
              <a:rPr lang="ru-RU" sz="1400" spc="-45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здоровье</a:t>
            </a:r>
          </a:p>
          <a:p>
            <a:pPr marL="12700">
              <a:lnSpc>
                <a:spcPct val="100000"/>
              </a:lnSpc>
            </a:pPr>
            <a:r>
              <a:rPr lang="ru-RU" sz="1400" dirty="0" smtClean="0">
                <a:latin typeface="Tahoma"/>
                <a:cs typeface="Tahoma"/>
              </a:rPr>
              <a:t>и</a:t>
            </a:r>
            <a:r>
              <a:rPr lang="ru-RU" sz="1400" spc="-4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благополучие</a:t>
            </a:r>
            <a:r>
              <a:rPr lang="ru-RU" sz="1400" spc="-6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людей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5080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возможности для</a:t>
            </a:r>
            <a:r>
              <a:rPr lang="ru-RU" sz="140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самореализации </a:t>
            </a:r>
            <a:r>
              <a:rPr lang="ru-RU" sz="1400" spc="-434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и</a:t>
            </a:r>
            <a:r>
              <a:rPr lang="ru-RU" sz="1400" spc="-3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развития</a:t>
            </a:r>
            <a:r>
              <a:rPr lang="ru-RU" sz="1400" spc="-1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талантов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172085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комфортная</a:t>
            </a:r>
            <a:r>
              <a:rPr lang="ru-RU" sz="1400" spc="-40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и</a:t>
            </a:r>
            <a:r>
              <a:rPr lang="ru-RU" sz="1400" spc="-1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безопасная</a:t>
            </a:r>
            <a:r>
              <a:rPr lang="ru-RU" sz="1400" spc="-40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среда </a:t>
            </a:r>
            <a:r>
              <a:rPr lang="ru-RU" sz="1400" spc="-44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для</a:t>
            </a:r>
            <a:r>
              <a:rPr lang="ru-RU" sz="1400" spc="-4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жизни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129539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smtClean="0">
                <a:latin typeface="Tahoma"/>
                <a:cs typeface="Tahoma"/>
              </a:rPr>
              <a:t>достойный,</a:t>
            </a:r>
            <a:r>
              <a:rPr lang="ru-RU" sz="1400" spc="-5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эффективный</a:t>
            </a:r>
            <a:r>
              <a:rPr lang="ru-RU" sz="1400" spc="-4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труд</a:t>
            </a:r>
            <a:r>
              <a:rPr lang="ru-RU" sz="1400" spc="-15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и </a:t>
            </a:r>
            <a:r>
              <a:rPr lang="ru-RU" sz="1400" spc="-44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успешное</a:t>
            </a:r>
            <a:r>
              <a:rPr lang="ru-RU" sz="1400" spc="-35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предпринимательство</a:t>
            </a:r>
            <a:endParaRPr lang="ru-RU" sz="1400" dirty="0" smtClean="0">
              <a:latin typeface="Tahoma"/>
              <a:cs typeface="Tahoma"/>
            </a:endParaRPr>
          </a:p>
          <a:p>
            <a:pPr marL="233045">
              <a:lnSpc>
                <a:spcPct val="100000"/>
              </a:lnSpc>
              <a:spcBef>
                <a:spcPts val="1085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smtClean="0">
                <a:latin typeface="Tahoma"/>
                <a:cs typeface="Tahoma"/>
              </a:rPr>
              <a:t>цифровая</a:t>
            </a:r>
            <a:r>
              <a:rPr lang="ru-RU" sz="1400" spc="-45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трансформация</a:t>
            </a:r>
            <a:endParaRPr lang="ru-RU"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(тыс.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214282" y="2428868"/>
          <a:ext cx="8643937" cy="396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463"/>
            <a:ext cx="192879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571480"/>
            <a:ext cx="4786346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детей-14143,8 тыс.рублей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</a:t>
            </a:r>
            <a:r>
              <a:rPr lang="en-US" sz="3600" dirty="0" smtClean="0"/>
              <a:t>10</a:t>
            </a:r>
            <a:r>
              <a:rPr lang="ru-RU" sz="3600" dirty="0" smtClean="0"/>
              <a:t>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39290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2357454" cy="16430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642918"/>
            <a:ext cx="6143668" cy="128588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642918"/>
            <a:ext cx="5178431" cy="157163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361179" cy="232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6116" y="428604"/>
            <a:ext cx="5857884" cy="1000132"/>
          </a:xfrm>
        </p:spPr>
        <p:txBody>
          <a:bodyPr/>
          <a:lstStyle/>
          <a:p>
            <a:r>
              <a:rPr lang="ru-RU" sz="3200" dirty="0" smtClean="0"/>
              <a:t>Расходы по разделу «Культура»</a:t>
            </a:r>
            <a:endParaRPr lang="ru-RU" sz="3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397000"/>
          <a:ext cx="8858280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http://ukis.muzkult.ru/img/upload/1419/image_image_172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000395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535621" cy="928694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571612"/>
          <a:ext cx="857256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3071834" cy="172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07191" cy="178592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   на 202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071670" cy="171451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357158" y="1857340"/>
          <a:ext cx="642942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39090.7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0" y="857232"/>
            <a:ext cx="8937656" cy="5715039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42910" y="785794"/>
            <a:ext cx="8072494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286116" y="2000240"/>
          <a:ext cx="550072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1142976" y="2500306"/>
            <a:ext cx="2214578" cy="2286016"/>
          </a:xfrm>
          <a:prstGeom prst="rightArrow">
            <a:avLst>
              <a:gd name="adj1" fmla="val 50000"/>
              <a:gd name="adj2" fmla="val 47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643206" cy="22145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2428868"/>
          <a:ext cx="8215370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868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 счет местного бюджета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7166"/>
            <a:ext cx="2357422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8424" cy="9227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составления проекта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 бюджете Орловского района на 2023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годов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7231913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079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368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71702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357158" y="2285992"/>
          <a:ext cx="835824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286248" y="642918"/>
          <a:ext cx="464347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3286148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214554"/>
            <a:ext cx="1143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s://upload.wikimedia.org/wikipedia/commons/thumb/0/0c/Elongated_circle_2025.svg/1200px-Elongated_circle_2025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285992"/>
            <a:ext cx="1437869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714356"/>
            <a:ext cx="6357982" cy="135732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2023г – 93160,0 т.р.; 2024г — 96738,5 т.р.; 2025г — 100455,5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2023г — 12890,0 т.р., 2024 — 13402,1 т.р., 2025г — 13924,8 т.р. Размер пособия на приобретение школьной формы, проезда и приобретение лекарственных препаратов детям до 6 лет в текущем году – 472,0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2023г — 4888,1 т.р., 2024 — 5084,9 т.р., 2025г — 5291,5 т.р.  Размер пособия в текущем году — 936,0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8" y="642918"/>
            <a:ext cx="2286017" cy="1571636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285983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642918"/>
            <a:ext cx="6429420" cy="185738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600" dirty="0" smtClean="0"/>
              <a:t>Расходы по выплате ежемесячного пособия на ребенка планируются в 2023г — 25118,6 т.р., 2024г - 26171,5 т.р., 2025 г — 27224,4 т.р. Размер пособия на сегодняшний день составляет 472,0 руб., на детей одиноких матерей - 944,0 руб., на детей, родители которых уклоняются от уплаты алиментов  и на детей военнослужащих срочной службы составляет - 708,0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571744"/>
            <a:ext cx="6429420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регионального материнского капитала планируются в 2023г — 7092,7 т.р., 2024г — 7376,4 т.р., 2025г — 7671,4 т.р. В 2022 году его размер составляет - 130806,0 рублей.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929066"/>
            <a:ext cx="6643734" cy="264320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2023г — 3927,3 т.р., 2024г — 4085,9 т.р., 2025г — 4250,3 т.р. В текущем году размер пособия составляет – 1237,0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71480"/>
            <a:ext cx="2428860" cy="1671656"/>
          </a:xfrm>
          <a:prstGeom prst="rect">
            <a:avLst/>
          </a:prstGeom>
          <a:noFill/>
        </p:spPr>
      </p:pic>
      <p:pic>
        <p:nvPicPr>
          <p:cNvPr id="17412" name="Picture 4" descr="http://krab-info.ru/wp-content/uploads/2017/04/70709179-752x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2156987" cy="1428760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221457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643174" y="642918"/>
            <a:ext cx="6215106" cy="157163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осуществление ежемесячных выплат на детей в возрасте от трех до семи лет включительно составят в 2023г — 71602,6 т.р. </a:t>
            </a:r>
          </a:p>
          <a:p>
            <a:pPr lvl="0"/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43174" y="2357430"/>
            <a:ext cx="6215106" cy="20717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организацию и обеспечение отдыха и оздоровления детей предусмотрено в 2023г — 11296,5 т.р., 2024г — 11748,4 т.р., 2025г — 12218,3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2023,2024,2025 — 400,0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4572008"/>
            <a:ext cx="6286544" cy="200026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по выплате адресных субсидий на оплату жилья и коммунальных услуг предусмотрено в 2023г — 4912,4 т.р., 2024г — 5099,0 т.р., 2025г — 5292,8 т.р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" y="571480"/>
            <a:ext cx="2562101" cy="1776371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357454" cy="184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71736" y="714356"/>
            <a:ext cx="6357982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ежемесячную выплату в связи с рождением (усыновлением) первого ребенка в 2023 г — 30441,8 т.р., в 2024 — 31657,6 т.р. Размер выплаты в 2022 году составляет 13319,0 руб.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2857496"/>
            <a:ext cx="6143668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2023 год расходы составят — 18822,3 т.р., в 2024г — 18823,9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user\Pictures\388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642918"/>
            <a:ext cx="2214578" cy="2000264"/>
          </a:xfrm>
          <a:prstGeom prst="rect">
            <a:avLst/>
          </a:prstGeom>
          <a:noFill/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2143140" cy="1643074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00570"/>
            <a:ext cx="2357454" cy="210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2643174" y="4572008"/>
            <a:ext cx="6215106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2022г  - 424,3 т.р., 2023г — 441,2 т.р.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-5454487" y="-567789"/>
          <a:ext cx="8562975" cy="227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149187"/>
            <a:ext cx="9144000" cy="11637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39"/>
            <a:ext cx="1126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70" y="5155943"/>
            <a:ext cx="905493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Предложенный на рассмотрение Собрания депутатов Орловского района 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 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Орловского района на 2023 год и на плановый период </a:t>
            </a:r>
          </a:p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и 2025 годов создаст дополнительные условия для выполнения поставленных Президентом России, Губернатором области и Главой Администрации района приоритетных задач</a:t>
            </a:r>
            <a:endParaRPr lang="ru-RU" sz="16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Номер слайда 7"/>
          <p:cNvSpPr txBox="1">
            <a:spLocks/>
          </p:cNvSpPr>
          <p:nvPr/>
        </p:nvSpPr>
        <p:spPr>
          <a:xfrm>
            <a:off x="7114308" y="-53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39995-16CF-4D62-BCE6-FD7BF02B23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6198" name="AutoShape 6" descr="https://s3.nat-geo.ru/images/2019/5/16/815d0f9cc720417088b89aba69be3e64.max-12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463" y="714356"/>
            <a:ext cx="857094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en-US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3" cstate="print">
            <a:lum bright="48000" contrast="-24000"/>
          </a:blip>
          <a:stretch>
            <a:fillRect/>
          </a:stretch>
        </p:blipFill>
        <p:spPr>
          <a:xfrm>
            <a:off x="1" y="1928802"/>
            <a:ext cx="1285852" cy="39290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2023-2025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454209"/>
              </p:ext>
            </p:extLst>
          </p:nvPr>
        </p:nvGraphicFramePr>
        <p:xfrm>
          <a:off x="142844" y="1928803"/>
          <a:ext cx="8793194" cy="3689958"/>
        </p:xfrm>
        <a:graphic>
          <a:graphicData uri="http://schemas.openxmlformats.org/drawingml/2006/table">
            <a:tbl>
              <a:tblPr/>
              <a:tblGrid>
                <a:gridCol w="2051745"/>
                <a:gridCol w="1945702"/>
                <a:gridCol w="1671659"/>
                <a:gridCol w="1598980"/>
                <a:gridCol w="1525108"/>
              </a:tblGrid>
              <a:tr h="86395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2023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2024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2025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1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1 418 838</a:t>
                      </a: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1 254 710,7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1 320 494,7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1 154 651,3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1 043 372,7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947 388,2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1 001 028,0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1 418 838</a:t>
                      </a: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kumimoji="0" lang="en-US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1 254 710,7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1 320 494,7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5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1117600" y="1452563"/>
          <a:ext cx="7731125" cy="5222875"/>
        </p:xfrm>
        <a:graphic>
          <a:graphicData uri="http://schemas.openxmlformats.org/presentationml/2006/ole">
            <p:oleObj spid="_x0000_s2052" name="Worksheet" r:id="rId5" imgW="8839290" imgH="6048270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643576" y="260351"/>
            <a:ext cx="36814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78D0EF3-BBBD-40F9-8A4F-81DF78820818}" type="slidenum">
              <a:rPr lang="ru-RU">
                <a:cs typeface="Arial" charset="0"/>
              </a:rPr>
              <a:pPr/>
              <a:t>5</a:t>
            </a:fld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2023 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13666" name="Содержимое 3"/>
          <p:cNvGraphicFramePr>
            <a:graphicFrameLocks noGrp="1"/>
          </p:cNvGraphicFramePr>
          <p:nvPr/>
        </p:nvGraphicFramePr>
        <p:xfrm>
          <a:off x="357158" y="1928802"/>
          <a:ext cx="8523317" cy="4500593"/>
        </p:xfrm>
        <a:graphic>
          <a:graphicData uri="http://schemas.openxmlformats.org/presentationml/2006/ole">
            <p:oleObj spid="_x0000_s113666" name="Worksheet" r:id="rId3" imgW="8839290" imgH="634365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8"/>
          <a:ext cx="8712968" cy="26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40160"/>
                <a:gridCol w="1476786"/>
                <a:gridCol w="1835582"/>
                <a:gridCol w="18002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(Первоначальный бюджет)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1211.0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947,4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146.8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1064.2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896,0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853,7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928,6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838,0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E876-F1D1-4C8B-BD1F-9C7219D2B9C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\Pictures\i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47908" cy="2428892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1142984"/>
          <a:ext cx="7572396" cy="5214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en-US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30 523.7 </a:t>
            </a:r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4" name="Рисунок 23" descr="ВОдопров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316767"/>
            <a:ext cx="2520280" cy="138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1821</Words>
  <Application>Microsoft Office PowerPoint</Application>
  <PresentationFormat>Экран (4:3)</PresentationFormat>
  <Paragraphs>335</Paragraphs>
  <Slides>39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Городская</vt:lpstr>
      <vt:lpstr>1_Городская</vt:lpstr>
      <vt:lpstr>5_Городская</vt:lpstr>
      <vt:lpstr>7_Городская</vt:lpstr>
      <vt:lpstr>19_Городская</vt:lpstr>
      <vt:lpstr>Worksheet</vt:lpstr>
      <vt:lpstr>Слайд 1</vt:lpstr>
      <vt:lpstr>Основные направления бюджетной и налоговой политики Орловского района на 2023-2025 годы</vt:lpstr>
      <vt:lpstr>Особенности составления проекта решения о бюджете Орловского района на 2023 год и на плановый период 2024 и 2025 годов</vt:lpstr>
      <vt:lpstr>Основные характеристики бюджета Орловского района   на 2023-2025 годы</vt:lpstr>
      <vt:lpstr>Собственные доходы консолидированного БЮДЖЕТА и бюджета Орловского района</vt:lpstr>
      <vt:lpstr>Структура налоговых и неналоговых доходов бюджета Орловского района  в 2023  году</vt:lpstr>
      <vt:lpstr>Безвозмездные поступления из областного бюджета</vt:lpstr>
      <vt:lpstr>Слайд 8</vt:lpstr>
      <vt:lpstr>Слайд 9</vt:lpstr>
      <vt:lpstr>Слайд 10</vt:lpstr>
      <vt:lpstr>Слайд 11</vt:lpstr>
      <vt:lpstr>Слайд 12</vt:lpstr>
      <vt:lpstr>На обеспечение жильем жителей района в 2023 - 2025 годах предусмотрено  37 895,0 тыс. рублей</vt:lpstr>
      <vt:lpstr>Особенности межбюджетных отношений  в Орловском районе на 2023 год</vt:lpstr>
      <vt:lpstr>Расходы бюджета Орловского района на 2023-2025 годы по Управлению образования</vt:lpstr>
      <vt:lpstr>Слайд 16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2023 год  по 18 483.2 тыс.рублей</vt:lpstr>
      <vt:lpstr> На обеспечение питанием школьников 1- 4 классов </vt:lpstr>
      <vt:lpstr> Исполнение Указа Президента №597 от 07.05.2012                                                                                             (тыс. рублей)</vt:lpstr>
      <vt:lpstr>Слайд 21</vt:lpstr>
      <vt:lpstr>Динамика расходов бюджета Орловского района по  Управлению культуры и спорта</vt:lpstr>
      <vt:lpstr>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   Дополнительные средства из бюджета Орловского района   на 2023 год </vt:lpstr>
      <vt:lpstr>Слайд 27</vt:lpstr>
      <vt:lpstr>  Динамика расходов бюджета Орловского района на социальную политику тыс.рублей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МБУ «ЦСО»</vt:lpstr>
      <vt:lpstr>.</vt:lpstr>
      <vt:lpstr>Меры социальной поддержки отдельным категориям граждан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203</cp:revision>
  <dcterms:created xsi:type="dcterms:W3CDTF">2018-11-09T14:42:42Z</dcterms:created>
  <dcterms:modified xsi:type="dcterms:W3CDTF">2023-02-15T12:24:46Z</dcterms:modified>
</cp:coreProperties>
</file>